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0"/>
  </p:notesMasterIdLst>
  <p:sldIdLst>
    <p:sldId id="312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3" r:id="rId13"/>
    <p:sldId id="314" r:id="rId14"/>
    <p:sldId id="256" r:id="rId15"/>
    <p:sldId id="281" r:id="rId16"/>
    <p:sldId id="282" r:id="rId17"/>
    <p:sldId id="284" r:id="rId18"/>
    <p:sldId id="286" r:id="rId19"/>
    <p:sldId id="287" r:id="rId20"/>
    <p:sldId id="294" r:id="rId21"/>
    <p:sldId id="288" r:id="rId22"/>
    <p:sldId id="285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289" r:id="rId31"/>
    <p:sldId id="291" r:id="rId32"/>
    <p:sldId id="290" r:id="rId33"/>
    <p:sldId id="293" r:id="rId34"/>
    <p:sldId id="292" r:id="rId35"/>
    <p:sldId id="257" r:id="rId36"/>
    <p:sldId id="258" r:id="rId37"/>
    <p:sldId id="259" r:id="rId38"/>
    <p:sldId id="260" r:id="rId39"/>
    <p:sldId id="261" r:id="rId40"/>
    <p:sldId id="262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63" r:id="rId51"/>
    <p:sldId id="264" r:id="rId52"/>
    <p:sldId id="265" r:id="rId53"/>
    <p:sldId id="266" r:id="rId54"/>
    <p:sldId id="267" r:id="rId55"/>
    <p:sldId id="268" r:id="rId56"/>
    <p:sldId id="269" r:id="rId57"/>
    <p:sldId id="270" r:id="rId58"/>
    <p:sldId id="271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D8BC8-565E-4EA9-A411-6483D68D8EB9}" type="datetimeFigureOut">
              <a:rPr lang="pt-BR" smtClean="0"/>
              <a:t>27/01/2019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1F5A8-1D45-433D-9488-5838CBA028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95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E30412-E7C9-4703-8862-9E52E4F372F2}" type="slidenum">
              <a:rPr lang="pt-BR" sz="1200" smtClean="0"/>
              <a:pPr eaLnBrk="1" hangingPunct="1"/>
              <a:t>18</a:t>
            </a:fld>
            <a:endParaRPr lang="pt-BR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2A63BE-BB95-489B-9CE3-A33314565D67}" type="slidenum">
              <a:rPr lang="pt-BR" sz="1200" smtClean="0"/>
              <a:pPr eaLnBrk="1" hangingPunct="1"/>
              <a:t>19</a:t>
            </a:fld>
            <a:endParaRPr lang="pt-BR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70FCBC9-DEEE-4CCC-88F4-D62D53C296F8}" type="slidenum">
              <a:rPr lang="pt-BR" sz="1200" smtClean="0"/>
              <a:pPr eaLnBrk="1" hangingPunct="1"/>
              <a:t>21</a:t>
            </a:fld>
            <a:endParaRPr lang="pt-BR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6BB100-4677-4540-B818-D4AC353EECAD}" type="slidenum">
              <a:rPr lang="pt-BR" sz="1200" smtClean="0"/>
              <a:pPr eaLnBrk="1" hangingPunct="1"/>
              <a:t>30</a:t>
            </a:fld>
            <a:endParaRPr lang="pt-BR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A62154-BC7E-4A53-8D89-62FF55CE2F0C}" type="slidenum">
              <a:rPr lang="pt-BR" sz="1200" smtClean="0"/>
              <a:pPr eaLnBrk="1" hangingPunct="1"/>
              <a:t>31</a:t>
            </a:fld>
            <a:endParaRPr lang="pt-BR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587DD2-CA46-4661-AB84-ECAB28D1DB06}" type="slidenum">
              <a:rPr lang="pt-BR" sz="1200" smtClean="0"/>
              <a:pPr eaLnBrk="1" hangingPunct="1"/>
              <a:t>34</a:t>
            </a:fld>
            <a:endParaRPr lang="pt-BR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8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2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3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5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7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1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modificar el estilo de texto del patrón</a:t>
            </a:r>
          </a:p>
          <a:p>
            <a:pPr lvl="1"/>
            <a:r>
              <a:rPr lang="es-ES" altLang="pt-BR" smtClean="0"/>
              <a:t>Segundo nivel</a:t>
            </a:r>
          </a:p>
          <a:p>
            <a:pPr lvl="2"/>
            <a:r>
              <a:rPr lang="es-ES" altLang="pt-BR" smtClean="0"/>
              <a:t>Tercer nivel</a:t>
            </a:r>
          </a:p>
          <a:p>
            <a:pPr lvl="3"/>
            <a:r>
              <a:rPr lang="es-ES" altLang="pt-BR" smtClean="0"/>
              <a:t>Cuarto nivel</a:t>
            </a:r>
          </a:p>
          <a:p>
            <a:pPr lvl="4"/>
            <a:r>
              <a:rPr lang="es-ES" altLang="pt-B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074F12-AA26-4AC8-9962-C36BB8F32554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8280920" cy="627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344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29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35446" cy="59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6075651"/>
            <a:ext cx="40862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87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4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7" y="1124744"/>
            <a:ext cx="827849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8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55" y="2564904"/>
            <a:ext cx="8795300" cy="20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949" y="900708"/>
            <a:ext cx="1704975" cy="137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30" y="4653136"/>
            <a:ext cx="40957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64855" y="4653136"/>
            <a:ext cx="2217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Prof. Tio </a:t>
            </a:r>
            <a:r>
              <a:rPr lang="pt-BR" sz="2400" dirty="0" err="1" smtClean="0"/>
              <a:t>Rosy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020272" y="476672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1° ANO</a:t>
            </a:r>
            <a:endParaRPr lang="pt-BR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6264696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3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0051"/>
            <a:ext cx="81915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4210050"/>
            <a:ext cx="49339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5" y="1628800"/>
            <a:ext cx="6976365" cy="25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9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0025_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2888913" y="6435725"/>
            <a:ext cx="533400" cy="457200"/>
          </a:xfrm>
          <a:prstGeom prst="actionButtonForwardNex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66564" name="Picture 4" descr="AVIAOJA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6325" y="1905000"/>
            <a:ext cx="2346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04800" y="0"/>
            <a:ext cx="4527550" cy="2554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MÓDULO 1 – FÍSICA , PARA QUE SERVE ISSO?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181475" y="5518150"/>
            <a:ext cx="76200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8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pt-BR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PROF.TIO ROSY</a:t>
            </a:r>
            <a:r>
              <a:rPr lang="pt-BR" sz="8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sz="8000" b="1" i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6568" name="Picture 8" descr="AVIAOJA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9313" y="2819400"/>
            <a:ext cx="211931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 rot="232566" flipH="1">
            <a:off x="9144000" y="3438525"/>
            <a:ext cx="3151188" cy="920750"/>
            <a:chOff x="-1987" y="2313"/>
            <a:chExt cx="1985" cy="580"/>
          </a:xfrm>
        </p:grpSpPr>
        <p:grpSp>
          <p:nvGrpSpPr>
            <p:cNvPr id="2097" name="Group 10"/>
            <p:cNvGrpSpPr>
              <a:grpSpLocks/>
            </p:cNvGrpSpPr>
            <p:nvPr/>
          </p:nvGrpSpPr>
          <p:grpSpPr bwMode="auto">
            <a:xfrm>
              <a:off x="-1941" y="2564"/>
              <a:ext cx="1846" cy="219"/>
              <a:chOff x="-1941" y="2564"/>
              <a:chExt cx="1846" cy="219"/>
            </a:xfrm>
          </p:grpSpPr>
          <p:grpSp>
            <p:nvGrpSpPr>
              <p:cNvPr id="2132" name="Group 11"/>
              <p:cNvGrpSpPr>
                <a:grpSpLocks/>
              </p:cNvGrpSpPr>
              <p:nvPr/>
            </p:nvGrpSpPr>
            <p:grpSpPr bwMode="auto">
              <a:xfrm>
                <a:off x="-1941" y="2564"/>
                <a:ext cx="1846" cy="219"/>
                <a:chOff x="-1941" y="2564"/>
                <a:chExt cx="1846" cy="219"/>
              </a:xfrm>
            </p:grpSpPr>
            <p:sp>
              <p:nvSpPr>
                <p:cNvPr id="2134" name="Freeform 12"/>
                <p:cNvSpPr>
                  <a:spLocks/>
                </p:cNvSpPr>
                <p:nvPr/>
              </p:nvSpPr>
              <p:spPr bwMode="auto">
                <a:xfrm>
                  <a:off x="-1941" y="2564"/>
                  <a:ext cx="1846" cy="219"/>
                </a:xfrm>
                <a:custGeom>
                  <a:avLst/>
                  <a:gdLst>
                    <a:gd name="T0" fmla="*/ 1 w 3692"/>
                    <a:gd name="T1" fmla="*/ 85 h 439"/>
                    <a:gd name="T2" fmla="*/ 112 w 3692"/>
                    <a:gd name="T3" fmla="*/ 44 h 439"/>
                    <a:gd name="T4" fmla="*/ 147 w 3692"/>
                    <a:gd name="T5" fmla="*/ 32 h 439"/>
                    <a:gd name="T6" fmla="*/ 177 w 3692"/>
                    <a:gd name="T7" fmla="*/ 11 h 439"/>
                    <a:gd name="T8" fmla="*/ 196 w 3692"/>
                    <a:gd name="T9" fmla="*/ 0 h 439"/>
                    <a:gd name="T10" fmla="*/ 247 w 3692"/>
                    <a:gd name="T11" fmla="*/ 0 h 439"/>
                    <a:gd name="T12" fmla="*/ 262 w 3692"/>
                    <a:gd name="T13" fmla="*/ 1 h 439"/>
                    <a:gd name="T14" fmla="*/ 831 w 3692"/>
                    <a:gd name="T15" fmla="*/ 3 h 439"/>
                    <a:gd name="T16" fmla="*/ 869 w 3692"/>
                    <a:gd name="T17" fmla="*/ 3 h 439"/>
                    <a:gd name="T18" fmla="*/ 893 w 3692"/>
                    <a:gd name="T19" fmla="*/ 6 h 439"/>
                    <a:gd name="T20" fmla="*/ 914 w 3692"/>
                    <a:gd name="T21" fmla="*/ 11 h 439"/>
                    <a:gd name="T22" fmla="*/ 923 w 3692"/>
                    <a:gd name="T23" fmla="*/ 17 h 439"/>
                    <a:gd name="T24" fmla="*/ 923 w 3692"/>
                    <a:gd name="T25" fmla="*/ 77 h 439"/>
                    <a:gd name="T26" fmla="*/ 915 w 3692"/>
                    <a:gd name="T27" fmla="*/ 84 h 439"/>
                    <a:gd name="T28" fmla="*/ 905 w 3692"/>
                    <a:gd name="T29" fmla="*/ 87 h 439"/>
                    <a:gd name="T30" fmla="*/ 893 w 3692"/>
                    <a:gd name="T31" fmla="*/ 89 h 439"/>
                    <a:gd name="T32" fmla="*/ 848 w 3692"/>
                    <a:gd name="T33" fmla="*/ 90 h 439"/>
                    <a:gd name="T34" fmla="*/ 737 w 3692"/>
                    <a:gd name="T35" fmla="*/ 93 h 439"/>
                    <a:gd name="T36" fmla="*/ 631 w 3692"/>
                    <a:gd name="T37" fmla="*/ 100 h 439"/>
                    <a:gd name="T38" fmla="*/ 608 w 3692"/>
                    <a:gd name="T39" fmla="*/ 100 h 439"/>
                    <a:gd name="T40" fmla="*/ 599 w 3692"/>
                    <a:gd name="T41" fmla="*/ 106 h 439"/>
                    <a:gd name="T42" fmla="*/ 587 w 3692"/>
                    <a:gd name="T43" fmla="*/ 109 h 439"/>
                    <a:gd name="T44" fmla="*/ 516 w 3692"/>
                    <a:gd name="T45" fmla="*/ 101 h 439"/>
                    <a:gd name="T46" fmla="*/ 487 w 3692"/>
                    <a:gd name="T47" fmla="*/ 101 h 439"/>
                    <a:gd name="T48" fmla="*/ 414 w 3692"/>
                    <a:gd name="T49" fmla="*/ 106 h 439"/>
                    <a:gd name="T50" fmla="*/ 388 w 3692"/>
                    <a:gd name="T51" fmla="*/ 107 h 439"/>
                    <a:gd name="T52" fmla="*/ 379 w 3692"/>
                    <a:gd name="T53" fmla="*/ 108 h 439"/>
                    <a:gd name="T54" fmla="*/ 370 w 3692"/>
                    <a:gd name="T55" fmla="*/ 106 h 439"/>
                    <a:gd name="T56" fmla="*/ 363 w 3692"/>
                    <a:gd name="T57" fmla="*/ 97 h 439"/>
                    <a:gd name="T58" fmla="*/ 72 w 3692"/>
                    <a:gd name="T59" fmla="*/ 97 h 439"/>
                    <a:gd name="T60" fmla="*/ 57 w 3692"/>
                    <a:gd name="T61" fmla="*/ 95 h 439"/>
                    <a:gd name="T62" fmla="*/ 0 w 3692"/>
                    <a:gd name="T63" fmla="*/ 93 h 439"/>
                    <a:gd name="T64" fmla="*/ 1 w 3692"/>
                    <a:gd name="T65" fmla="*/ 85 h 4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92"/>
                    <a:gd name="T100" fmla="*/ 0 h 439"/>
                    <a:gd name="T101" fmla="*/ 3692 w 3692"/>
                    <a:gd name="T102" fmla="*/ 439 h 4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92" h="439">
                      <a:moveTo>
                        <a:pt x="1" y="340"/>
                      </a:moveTo>
                      <a:lnTo>
                        <a:pt x="447" y="179"/>
                      </a:lnTo>
                      <a:lnTo>
                        <a:pt x="587" y="128"/>
                      </a:lnTo>
                      <a:lnTo>
                        <a:pt x="706" y="45"/>
                      </a:lnTo>
                      <a:lnTo>
                        <a:pt x="784" y="0"/>
                      </a:lnTo>
                      <a:lnTo>
                        <a:pt x="988" y="0"/>
                      </a:lnTo>
                      <a:lnTo>
                        <a:pt x="1045" y="7"/>
                      </a:lnTo>
                      <a:lnTo>
                        <a:pt x="3323" y="12"/>
                      </a:lnTo>
                      <a:lnTo>
                        <a:pt x="3476" y="12"/>
                      </a:lnTo>
                      <a:lnTo>
                        <a:pt x="3570" y="26"/>
                      </a:lnTo>
                      <a:lnTo>
                        <a:pt x="3653" y="45"/>
                      </a:lnTo>
                      <a:lnTo>
                        <a:pt x="3692" y="70"/>
                      </a:lnTo>
                      <a:lnTo>
                        <a:pt x="3692" y="309"/>
                      </a:lnTo>
                      <a:lnTo>
                        <a:pt x="3659" y="337"/>
                      </a:lnTo>
                      <a:lnTo>
                        <a:pt x="3620" y="351"/>
                      </a:lnTo>
                      <a:lnTo>
                        <a:pt x="3570" y="357"/>
                      </a:lnTo>
                      <a:lnTo>
                        <a:pt x="3392" y="363"/>
                      </a:lnTo>
                      <a:lnTo>
                        <a:pt x="2947" y="374"/>
                      </a:lnTo>
                      <a:lnTo>
                        <a:pt x="2521" y="400"/>
                      </a:lnTo>
                      <a:lnTo>
                        <a:pt x="2432" y="400"/>
                      </a:lnTo>
                      <a:lnTo>
                        <a:pt x="2394" y="426"/>
                      </a:lnTo>
                      <a:lnTo>
                        <a:pt x="2348" y="439"/>
                      </a:lnTo>
                      <a:lnTo>
                        <a:pt x="2063" y="407"/>
                      </a:lnTo>
                      <a:lnTo>
                        <a:pt x="1948" y="407"/>
                      </a:lnTo>
                      <a:lnTo>
                        <a:pt x="1656" y="426"/>
                      </a:lnTo>
                      <a:lnTo>
                        <a:pt x="1552" y="430"/>
                      </a:lnTo>
                      <a:lnTo>
                        <a:pt x="1514" y="432"/>
                      </a:lnTo>
                      <a:lnTo>
                        <a:pt x="1478" y="426"/>
                      </a:lnTo>
                      <a:lnTo>
                        <a:pt x="1452" y="388"/>
                      </a:lnTo>
                      <a:lnTo>
                        <a:pt x="287" y="388"/>
                      </a:lnTo>
                      <a:lnTo>
                        <a:pt x="225" y="381"/>
                      </a:lnTo>
                      <a:lnTo>
                        <a:pt x="0" y="374"/>
                      </a:lnTo>
                      <a:lnTo>
                        <a:pt x="1" y="3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135" name="Line 13"/>
                <p:cNvSpPr>
                  <a:spLocks noChangeShapeType="1"/>
                </p:cNvSpPr>
                <p:nvPr/>
              </p:nvSpPr>
              <p:spPr bwMode="auto">
                <a:xfrm>
                  <a:off x="-107" y="2593"/>
                  <a:ext cx="1" cy="14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sp>
            <p:nvSpPr>
              <p:cNvPr id="2133" name="Freeform 14"/>
              <p:cNvSpPr>
                <a:spLocks/>
              </p:cNvSpPr>
              <p:nvPr/>
            </p:nvSpPr>
            <p:spPr bwMode="auto">
              <a:xfrm>
                <a:off x="-295" y="2672"/>
                <a:ext cx="115" cy="76"/>
              </a:xfrm>
              <a:custGeom>
                <a:avLst/>
                <a:gdLst>
                  <a:gd name="T0" fmla="*/ 4 w 229"/>
                  <a:gd name="T1" fmla="*/ 38 h 152"/>
                  <a:gd name="T2" fmla="*/ 0 w 229"/>
                  <a:gd name="T3" fmla="*/ 13 h 152"/>
                  <a:gd name="T4" fmla="*/ 58 w 229"/>
                  <a:gd name="T5" fmla="*/ 0 h 152"/>
                  <a:gd name="T6" fmla="*/ 58 w 229"/>
                  <a:gd name="T7" fmla="*/ 37 h 152"/>
                  <a:gd name="T8" fmla="*/ 4 w 229"/>
                  <a:gd name="T9" fmla="*/ 38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9"/>
                  <a:gd name="T16" fmla="*/ 0 h 152"/>
                  <a:gd name="T17" fmla="*/ 229 w 229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9" h="152">
                    <a:moveTo>
                      <a:pt x="13" y="152"/>
                    </a:moveTo>
                    <a:lnTo>
                      <a:pt x="0" y="51"/>
                    </a:lnTo>
                    <a:lnTo>
                      <a:pt x="229" y="0"/>
                    </a:lnTo>
                    <a:lnTo>
                      <a:pt x="229" y="146"/>
                    </a:lnTo>
                    <a:lnTo>
                      <a:pt x="13" y="152"/>
                    </a:lnTo>
                    <a:close/>
                  </a:path>
                </a:pathLst>
              </a:custGeom>
              <a:solidFill>
                <a:srgbClr val="C0C0C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2098" name="Group 15"/>
            <p:cNvGrpSpPr>
              <a:grpSpLocks/>
            </p:cNvGrpSpPr>
            <p:nvPr/>
          </p:nvGrpSpPr>
          <p:grpSpPr bwMode="auto">
            <a:xfrm>
              <a:off x="-603" y="2749"/>
              <a:ext cx="407" cy="144"/>
              <a:chOff x="-603" y="2749"/>
              <a:chExt cx="407" cy="144"/>
            </a:xfrm>
          </p:grpSpPr>
          <p:sp>
            <p:nvSpPr>
              <p:cNvPr id="2128" name="Freeform 16"/>
              <p:cNvSpPr>
                <a:spLocks/>
              </p:cNvSpPr>
              <p:nvPr/>
            </p:nvSpPr>
            <p:spPr bwMode="auto">
              <a:xfrm>
                <a:off x="-603" y="2749"/>
                <a:ext cx="407" cy="139"/>
              </a:xfrm>
              <a:custGeom>
                <a:avLst/>
                <a:gdLst>
                  <a:gd name="T0" fmla="*/ 0 w 815"/>
                  <a:gd name="T1" fmla="*/ 6 h 279"/>
                  <a:gd name="T2" fmla="*/ 152 w 815"/>
                  <a:gd name="T3" fmla="*/ 69 h 279"/>
                  <a:gd name="T4" fmla="*/ 172 w 815"/>
                  <a:gd name="T5" fmla="*/ 65 h 279"/>
                  <a:gd name="T6" fmla="*/ 203 w 815"/>
                  <a:gd name="T7" fmla="*/ 57 h 279"/>
                  <a:gd name="T8" fmla="*/ 200 w 815"/>
                  <a:gd name="T9" fmla="*/ 0 h 279"/>
                  <a:gd name="T10" fmla="*/ 101 w 815"/>
                  <a:gd name="T11" fmla="*/ 0 h 279"/>
                  <a:gd name="T12" fmla="*/ 0 w 815"/>
                  <a:gd name="T13" fmla="*/ 6 h 2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5"/>
                  <a:gd name="T22" fmla="*/ 0 h 279"/>
                  <a:gd name="T23" fmla="*/ 815 w 815"/>
                  <a:gd name="T24" fmla="*/ 279 h 2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5" h="279">
                    <a:moveTo>
                      <a:pt x="0" y="26"/>
                    </a:moveTo>
                    <a:lnTo>
                      <a:pt x="611" y="279"/>
                    </a:lnTo>
                    <a:lnTo>
                      <a:pt x="688" y="260"/>
                    </a:lnTo>
                    <a:lnTo>
                      <a:pt x="815" y="228"/>
                    </a:lnTo>
                    <a:lnTo>
                      <a:pt x="802" y="0"/>
                    </a:lnTo>
                    <a:lnTo>
                      <a:pt x="406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80808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29" name="Freeform 17"/>
              <p:cNvSpPr>
                <a:spLocks/>
              </p:cNvSpPr>
              <p:nvPr/>
            </p:nvSpPr>
            <p:spPr bwMode="auto">
              <a:xfrm>
                <a:off x="-511" y="2790"/>
                <a:ext cx="309" cy="29"/>
              </a:xfrm>
              <a:custGeom>
                <a:avLst/>
                <a:gdLst>
                  <a:gd name="T0" fmla="*/ 0 w 617"/>
                  <a:gd name="T1" fmla="*/ 3 h 57"/>
                  <a:gd name="T2" fmla="*/ 67 w 617"/>
                  <a:gd name="T3" fmla="*/ 0 h 57"/>
                  <a:gd name="T4" fmla="*/ 70 w 617"/>
                  <a:gd name="T5" fmla="*/ 15 h 57"/>
                  <a:gd name="T6" fmla="*/ 155 w 617"/>
                  <a:gd name="T7" fmla="*/ 5 h 57"/>
                  <a:gd name="T8" fmla="*/ 153 w 617"/>
                  <a:gd name="T9" fmla="*/ 5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7"/>
                  <a:gd name="T16" fmla="*/ 0 h 57"/>
                  <a:gd name="T17" fmla="*/ 617 w 6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7" h="57">
                    <a:moveTo>
                      <a:pt x="0" y="12"/>
                    </a:moveTo>
                    <a:lnTo>
                      <a:pt x="266" y="0"/>
                    </a:lnTo>
                    <a:lnTo>
                      <a:pt x="279" y="57"/>
                    </a:lnTo>
                    <a:lnTo>
                      <a:pt x="617" y="19"/>
                    </a:lnTo>
                    <a:lnTo>
                      <a:pt x="611" y="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30" name="Line 18"/>
              <p:cNvSpPr>
                <a:spLocks noChangeShapeType="1"/>
              </p:cNvSpPr>
              <p:nvPr/>
            </p:nvSpPr>
            <p:spPr bwMode="auto">
              <a:xfrm>
                <a:off x="-311" y="2816"/>
                <a:ext cx="20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31" name="Line 19"/>
              <p:cNvSpPr>
                <a:spLocks noChangeShapeType="1"/>
              </p:cNvSpPr>
              <p:nvPr/>
            </p:nvSpPr>
            <p:spPr bwMode="auto">
              <a:xfrm>
                <a:off x="-393" y="2751"/>
                <a:ext cx="1" cy="4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2099" name="Freeform 20"/>
            <p:cNvSpPr>
              <a:spLocks/>
            </p:cNvSpPr>
            <p:nvPr/>
          </p:nvSpPr>
          <p:spPr bwMode="auto">
            <a:xfrm>
              <a:off x="-1987" y="2734"/>
              <a:ext cx="46" cy="17"/>
            </a:xfrm>
            <a:custGeom>
              <a:avLst/>
              <a:gdLst>
                <a:gd name="T0" fmla="*/ 23 w 93"/>
                <a:gd name="T1" fmla="*/ 0 h 32"/>
                <a:gd name="T2" fmla="*/ 0 w 93"/>
                <a:gd name="T3" fmla="*/ 7 h 32"/>
                <a:gd name="T4" fmla="*/ 23 w 93"/>
                <a:gd name="T5" fmla="*/ 9 h 32"/>
                <a:gd name="T6" fmla="*/ 23 w 93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32"/>
                <a:gd name="T14" fmla="*/ 93 w 9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32">
                  <a:moveTo>
                    <a:pt x="93" y="0"/>
                  </a:moveTo>
                  <a:lnTo>
                    <a:pt x="0" y="24"/>
                  </a:lnTo>
                  <a:lnTo>
                    <a:pt x="93" y="32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100" name="Freeform 21"/>
            <p:cNvSpPr>
              <a:spLocks/>
            </p:cNvSpPr>
            <p:nvPr/>
          </p:nvSpPr>
          <p:spPr bwMode="auto">
            <a:xfrm>
              <a:off x="-1280" y="2758"/>
              <a:ext cx="95" cy="19"/>
            </a:xfrm>
            <a:custGeom>
              <a:avLst/>
              <a:gdLst>
                <a:gd name="T0" fmla="*/ 0 w 190"/>
                <a:gd name="T1" fmla="*/ 1 h 40"/>
                <a:gd name="T2" fmla="*/ 9 w 190"/>
                <a:gd name="T3" fmla="*/ 3 h 40"/>
                <a:gd name="T4" fmla="*/ 23 w 190"/>
                <a:gd name="T5" fmla="*/ 6 h 40"/>
                <a:gd name="T6" fmla="*/ 48 w 190"/>
                <a:gd name="T7" fmla="*/ 9 h 40"/>
                <a:gd name="T8" fmla="*/ 45 w 190"/>
                <a:gd name="T9" fmla="*/ 0 h 40"/>
                <a:gd name="T10" fmla="*/ 0 w 190"/>
                <a:gd name="T11" fmla="*/ 1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0"/>
                <a:gd name="T19" fmla="*/ 0 h 40"/>
                <a:gd name="T20" fmla="*/ 190 w 190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0" h="40">
                  <a:moveTo>
                    <a:pt x="0" y="5"/>
                  </a:moveTo>
                  <a:lnTo>
                    <a:pt x="35" y="15"/>
                  </a:lnTo>
                  <a:lnTo>
                    <a:pt x="91" y="25"/>
                  </a:lnTo>
                  <a:lnTo>
                    <a:pt x="190" y="40"/>
                  </a:lnTo>
                  <a:lnTo>
                    <a:pt x="17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0C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grpSp>
          <p:nvGrpSpPr>
            <p:cNvPr id="2101" name="Group 22"/>
            <p:cNvGrpSpPr>
              <a:grpSpLocks/>
            </p:cNvGrpSpPr>
            <p:nvPr/>
          </p:nvGrpSpPr>
          <p:grpSpPr bwMode="auto">
            <a:xfrm>
              <a:off x="-838" y="2313"/>
              <a:ext cx="836" cy="256"/>
              <a:chOff x="-838" y="2313"/>
              <a:chExt cx="836" cy="256"/>
            </a:xfrm>
          </p:grpSpPr>
          <p:sp>
            <p:nvSpPr>
              <p:cNvPr id="2124" name="Freeform 23"/>
              <p:cNvSpPr>
                <a:spLocks/>
              </p:cNvSpPr>
              <p:nvPr/>
            </p:nvSpPr>
            <p:spPr bwMode="auto">
              <a:xfrm>
                <a:off x="-838" y="2313"/>
                <a:ext cx="789" cy="256"/>
              </a:xfrm>
              <a:custGeom>
                <a:avLst/>
                <a:gdLst>
                  <a:gd name="T0" fmla="*/ 0 w 1578"/>
                  <a:gd name="T1" fmla="*/ 128 h 512"/>
                  <a:gd name="T2" fmla="*/ 163 w 1578"/>
                  <a:gd name="T3" fmla="*/ 92 h 512"/>
                  <a:gd name="T4" fmla="*/ 317 w 1578"/>
                  <a:gd name="T5" fmla="*/ 19 h 512"/>
                  <a:gd name="T6" fmla="*/ 336 w 1578"/>
                  <a:gd name="T7" fmla="*/ 6 h 512"/>
                  <a:gd name="T8" fmla="*/ 349 w 1578"/>
                  <a:gd name="T9" fmla="*/ 2 h 512"/>
                  <a:gd name="T10" fmla="*/ 363 w 1578"/>
                  <a:gd name="T11" fmla="*/ 0 h 512"/>
                  <a:gd name="T12" fmla="*/ 382 w 1578"/>
                  <a:gd name="T13" fmla="*/ 6 h 512"/>
                  <a:gd name="T14" fmla="*/ 393 w 1578"/>
                  <a:gd name="T15" fmla="*/ 13 h 512"/>
                  <a:gd name="T16" fmla="*/ 395 w 1578"/>
                  <a:gd name="T17" fmla="*/ 25 h 512"/>
                  <a:gd name="T18" fmla="*/ 390 w 1578"/>
                  <a:gd name="T19" fmla="*/ 25 h 512"/>
                  <a:gd name="T20" fmla="*/ 384 w 1578"/>
                  <a:gd name="T21" fmla="*/ 105 h 512"/>
                  <a:gd name="T22" fmla="*/ 315 w 1578"/>
                  <a:gd name="T23" fmla="*/ 106 h 512"/>
                  <a:gd name="T24" fmla="*/ 311 w 1578"/>
                  <a:gd name="T25" fmla="*/ 128 h 512"/>
                  <a:gd name="T26" fmla="*/ 0 w 1578"/>
                  <a:gd name="T27" fmla="*/ 128 h 5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78"/>
                  <a:gd name="T43" fmla="*/ 0 h 512"/>
                  <a:gd name="T44" fmla="*/ 1578 w 1578"/>
                  <a:gd name="T45" fmla="*/ 512 h 5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78" h="512">
                    <a:moveTo>
                      <a:pt x="0" y="512"/>
                    </a:moveTo>
                    <a:lnTo>
                      <a:pt x="649" y="366"/>
                    </a:lnTo>
                    <a:lnTo>
                      <a:pt x="1267" y="76"/>
                    </a:lnTo>
                    <a:lnTo>
                      <a:pt x="1343" y="24"/>
                    </a:lnTo>
                    <a:lnTo>
                      <a:pt x="1395" y="5"/>
                    </a:lnTo>
                    <a:lnTo>
                      <a:pt x="1450" y="0"/>
                    </a:lnTo>
                    <a:lnTo>
                      <a:pt x="1526" y="24"/>
                    </a:lnTo>
                    <a:lnTo>
                      <a:pt x="1571" y="50"/>
                    </a:lnTo>
                    <a:lnTo>
                      <a:pt x="1578" y="99"/>
                    </a:lnTo>
                    <a:lnTo>
                      <a:pt x="1559" y="99"/>
                    </a:lnTo>
                    <a:lnTo>
                      <a:pt x="1533" y="418"/>
                    </a:lnTo>
                    <a:lnTo>
                      <a:pt x="1260" y="423"/>
                    </a:lnTo>
                    <a:lnTo>
                      <a:pt x="1241" y="512"/>
                    </a:lnTo>
                    <a:lnTo>
                      <a:pt x="0" y="512"/>
                    </a:lnTo>
                    <a:close/>
                  </a:path>
                </a:pathLst>
              </a:custGeom>
              <a:solidFill>
                <a:srgbClr val="C0C0C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25" name="Freeform 24"/>
              <p:cNvSpPr>
                <a:spLocks/>
              </p:cNvSpPr>
              <p:nvPr/>
            </p:nvSpPr>
            <p:spPr bwMode="auto">
              <a:xfrm>
                <a:off x="-333" y="2531"/>
                <a:ext cx="331" cy="35"/>
              </a:xfrm>
              <a:custGeom>
                <a:avLst/>
                <a:gdLst>
                  <a:gd name="T0" fmla="*/ 0 w 661"/>
                  <a:gd name="T1" fmla="*/ 5 h 68"/>
                  <a:gd name="T2" fmla="*/ 32 w 661"/>
                  <a:gd name="T3" fmla="*/ 2 h 68"/>
                  <a:gd name="T4" fmla="*/ 77 w 661"/>
                  <a:gd name="T5" fmla="*/ 0 h 68"/>
                  <a:gd name="T6" fmla="*/ 126 w 661"/>
                  <a:gd name="T7" fmla="*/ 2 h 68"/>
                  <a:gd name="T8" fmla="*/ 158 w 661"/>
                  <a:gd name="T9" fmla="*/ 5 h 68"/>
                  <a:gd name="T10" fmla="*/ 166 w 661"/>
                  <a:gd name="T11" fmla="*/ 6 h 68"/>
                  <a:gd name="T12" fmla="*/ 163 w 661"/>
                  <a:gd name="T13" fmla="*/ 10 h 68"/>
                  <a:gd name="T14" fmla="*/ 150 w 661"/>
                  <a:gd name="T15" fmla="*/ 13 h 68"/>
                  <a:gd name="T16" fmla="*/ 139 w 661"/>
                  <a:gd name="T17" fmla="*/ 15 h 68"/>
                  <a:gd name="T18" fmla="*/ 104 w 661"/>
                  <a:gd name="T19" fmla="*/ 18 h 68"/>
                  <a:gd name="T20" fmla="*/ 63 w 661"/>
                  <a:gd name="T21" fmla="*/ 16 h 68"/>
                  <a:gd name="T22" fmla="*/ 37 w 661"/>
                  <a:gd name="T23" fmla="*/ 14 h 68"/>
                  <a:gd name="T24" fmla="*/ 15 w 661"/>
                  <a:gd name="T25" fmla="*/ 10 h 68"/>
                  <a:gd name="T26" fmla="*/ 0 w 661"/>
                  <a:gd name="T27" fmla="*/ 5 h 6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61"/>
                  <a:gd name="T43" fmla="*/ 0 h 68"/>
                  <a:gd name="T44" fmla="*/ 661 w 661"/>
                  <a:gd name="T45" fmla="*/ 68 h 6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61" h="68">
                    <a:moveTo>
                      <a:pt x="0" y="19"/>
                    </a:moveTo>
                    <a:lnTo>
                      <a:pt x="128" y="5"/>
                    </a:lnTo>
                    <a:lnTo>
                      <a:pt x="306" y="0"/>
                    </a:lnTo>
                    <a:lnTo>
                      <a:pt x="503" y="5"/>
                    </a:lnTo>
                    <a:lnTo>
                      <a:pt x="630" y="19"/>
                    </a:lnTo>
                    <a:lnTo>
                      <a:pt x="661" y="24"/>
                    </a:lnTo>
                    <a:lnTo>
                      <a:pt x="649" y="38"/>
                    </a:lnTo>
                    <a:lnTo>
                      <a:pt x="598" y="49"/>
                    </a:lnTo>
                    <a:lnTo>
                      <a:pt x="553" y="56"/>
                    </a:lnTo>
                    <a:lnTo>
                      <a:pt x="414" y="68"/>
                    </a:lnTo>
                    <a:lnTo>
                      <a:pt x="249" y="61"/>
                    </a:lnTo>
                    <a:lnTo>
                      <a:pt x="148" y="52"/>
                    </a:lnTo>
                    <a:lnTo>
                      <a:pt x="57" y="38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0C0C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26" name="Freeform 25"/>
              <p:cNvSpPr>
                <a:spLocks/>
              </p:cNvSpPr>
              <p:nvPr/>
            </p:nvSpPr>
            <p:spPr bwMode="auto">
              <a:xfrm>
                <a:off x="-209" y="2353"/>
                <a:ext cx="160" cy="10"/>
              </a:xfrm>
              <a:custGeom>
                <a:avLst/>
                <a:gdLst>
                  <a:gd name="T0" fmla="*/ 0 w 320"/>
                  <a:gd name="T1" fmla="*/ 0 h 19"/>
                  <a:gd name="T2" fmla="*/ 20 w 320"/>
                  <a:gd name="T3" fmla="*/ 5 h 19"/>
                  <a:gd name="T4" fmla="*/ 80 w 320"/>
                  <a:gd name="T5" fmla="*/ 5 h 19"/>
                  <a:gd name="T6" fmla="*/ 0 60000 65536"/>
                  <a:gd name="T7" fmla="*/ 0 60000 65536"/>
                  <a:gd name="T8" fmla="*/ 0 60000 65536"/>
                  <a:gd name="T9" fmla="*/ 0 w 320"/>
                  <a:gd name="T10" fmla="*/ 0 h 19"/>
                  <a:gd name="T11" fmla="*/ 320 w 320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" h="19">
                    <a:moveTo>
                      <a:pt x="0" y="0"/>
                    </a:moveTo>
                    <a:lnTo>
                      <a:pt x="78" y="19"/>
                    </a:lnTo>
                    <a:lnTo>
                      <a:pt x="320" y="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27" name="Line 26"/>
              <p:cNvSpPr>
                <a:spLocks noChangeShapeType="1"/>
              </p:cNvSpPr>
              <p:nvPr/>
            </p:nvSpPr>
            <p:spPr bwMode="auto">
              <a:xfrm>
                <a:off x="-482" y="2484"/>
                <a:ext cx="37" cy="4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2102" name="Group 27"/>
            <p:cNvGrpSpPr>
              <a:grpSpLocks/>
            </p:cNvGrpSpPr>
            <p:nvPr/>
          </p:nvGrpSpPr>
          <p:grpSpPr bwMode="auto">
            <a:xfrm>
              <a:off x="-1640" y="2564"/>
              <a:ext cx="243" cy="68"/>
              <a:chOff x="-1640" y="2564"/>
              <a:chExt cx="243" cy="68"/>
            </a:xfrm>
          </p:grpSpPr>
          <p:sp>
            <p:nvSpPr>
              <p:cNvPr id="2122" name="Freeform 28"/>
              <p:cNvSpPr>
                <a:spLocks/>
              </p:cNvSpPr>
              <p:nvPr/>
            </p:nvSpPr>
            <p:spPr bwMode="auto">
              <a:xfrm>
                <a:off x="-1640" y="2564"/>
                <a:ext cx="243" cy="68"/>
              </a:xfrm>
              <a:custGeom>
                <a:avLst/>
                <a:gdLst>
                  <a:gd name="T0" fmla="*/ 48 w 485"/>
                  <a:gd name="T1" fmla="*/ 0 h 137"/>
                  <a:gd name="T2" fmla="*/ 24 w 485"/>
                  <a:gd name="T3" fmla="*/ 13 h 137"/>
                  <a:gd name="T4" fmla="*/ 0 w 485"/>
                  <a:gd name="T5" fmla="*/ 30 h 137"/>
                  <a:gd name="T6" fmla="*/ 74 w 485"/>
                  <a:gd name="T7" fmla="*/ 34 h 137"/>
                  <a:gd name="T8" fmla="*/ 94 w 485"/>
                  <a:gd name="T9" fmla="*/ 31 h 137"/>
                  <a:gd name="T10" fmla="*/ 96 w 485"/>
                  <a:gd name="T11" fmla="*/ 31 h 137"/>
                  <a:gd name="T12" fmla="*/ 111 w 485"/>
                  <a:gd name="T13" fmla="*/ 28 h 137"/>
                  <a:gd name="T14" fmla="*/ 122 w 485"/>
                  <a:gd name="T15" fmla="*/ 3 h 137"/>
                  <a:gd name="T16" fmla="*/ 106 w 485"/>
                  <a:gd name="T17" fmla="*/ 1 h 137"/>
                  <a:gd name="T18" fmla="*/ 92 w 485"/>
                  <a:gd name="T19" fmla="*/ 0 h 137"/>
                  <a:gd name="T20" fmla="*/ 48 w 485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5"/>
                  <a:gd name="T34" fmla="*/ 0 h 137"/>
                  <a:gd name="T35" fmla="*/ 485 w 485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5" h="137">
                    <a:moveTo>
                      <a:pt x="189" y="0"/>
                    </a:moveTo>
                    <a:lnTo>
                      <a:pt x="93" y="55"/>
                    </a:lnTo>
                    <a:lnTo>
                      <a:pt x="0" y="123"/>
                    </a:lnTo>
                    <a:lnTo>
                      <a:pt x="296" y="137"/>
                    </a:lnTo>
                    <a:lnTo>
                      <a:pt x="376" y="124"/>
                    </a:lnTo>
                    <a:lnTo>
                      <a:pt x="382" y="124"/>
                    </a:lnTo>
                    <a:lnTo>
                      <a:pt x="443" y="112"/>
                    </a:lnTo>
                    <a:lnTo>
                      <a:pt x="485" y="15"/>
                    </a:lnTo>
                    <a:lnTo>
                      <a:pt x="424" y="7"/>
                    </a:lnTo>
                    <a:lnTo>
                      <a:pt x="368" y="0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23" name="Line 29"/>
              <p:cNvSpPr>
                <a:spLocks noChangeShapeType="1"/>
              </p:cNvSpPr>
              <p:nvPr/>
            </p:nvSpPr>
            <p:spPr bwMode="auto">
              <a:xfrm>
                <a:off x="-1424" y="2570"/>
                <a:ext cx="1" cy="5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2103" name="Line 30"/>
            <p:cNvSpPr>
              <a:spLocks noChangeShapeType="1"/>
            </p:cNvSpPr>
            <p:nvPr/>
          </p:nvSpPr>
          <p:spPr bwMode="auto">
            <a:xfrm>
              <a:off x="-1197" y="2745"/>
              <a:ext cx="10" cy="3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104" name="Freeform 31"/>
            <p:cNvSpPr>
              <a:spLocks/>
            </p:cNvSpPr>
            <p:nvPr/>
          </p:nvSpPr>
          <p:spPr bwMode="auto">
            <a:xfrm>
              <a:off x="-314" y="2569"/>
              <a:ext cx="110" cy="47"/>
            </a:xfrm>
            <a:custGeom>
              <a:avLst/>
              <a:gdLst>
                <a:gd name="T0" fmla="*/ 0 w 220"/>
                <a:gd name="T1" fmla="*/ 1 h 94"/>
                <a:gd name="T2" fmla="*/ 17 w 220"/>
                <a:gd name="T3" fmla="*/ 24 h 94"/>
                <a:gd name="T4" fmla="*/ 55 w 220"/>
                <a:gd name="T5" fmla="*/ 23 h 94"/>
                <a:gd name="T6" fmla="*/ 55 w 220"/>
                <a:gd name="T7" fmla="*/ 0 h 94"/>
                <a:gd name="T8" fmla="*/ 0 w 220"/>
                <a:gd name="T9" fmla="*/ 1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94"/>
                <a:gd name="T17" fmla="*/ 220 w 22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94">
                  <a:moveTo>
                    <a:pt x="0" y="1"/>
                  </a:moveTo>
                  <a:lnTo>
                    <a:pt x="65" y="94"/>
                  </a:lnTo>
                  <a:lnTo>
                    <a:pt x="220" y="91"/>
                  </a:lnTo>
                  <a:lnTo>
                    <a:pt x="22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C0C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grpSp>
          <p:nvGrpSpPr>
            <p:cNvPr id="2105" name="Group 32"/>
            <p:cNvGrpSpPr>
              <a:grpSpLocks/>
            </p:cNvGrpSpPr>
            <p:nvPr/>
          </p:nvGrpSpPr>
          <p:grpSpPr bwMode="auto">
            <a:xfrm>
              <a:off x="-1412" y="2579"/>
              <a:ext cx="1408" cy="204"/>
              <a:chOff x="-1412" y="2579"/>
              <a:chExt cx="1408" cy="204"/>
            </a:xfrm>
          </p:grpSpPr>
          <p:sp>
            <p:nvSpPr>
              <p:cNvPr id="2109" name="Freeform 33"/>
              <p:cNvSpPr>
                <a:spLocks/>
              </p:cNvSpPr>
              <p:nvPr/>
            </p:nvSpPr>
            <p:spPr bwMode="auto">
              <a:xfrm>
                <a:off x="-1412" y="2581"/>
                <a:ext cx="1330" cy="202"/>
              </a:xfrm>
              <a:custGeom>
                <a:avLst/>
                <a:gdLst>
                  <a:gd name="T0" fmla="*/ 89 w 2662"/>
                  <a:gd name="T1" fmla="*/ 9 h 403"/>
                  <a:gd name="T2" fmla="*/ 44 w 2662"/>
                  <a:gd name="T3" fmla="*/ 10 h 403"/>
                  <a:gd name="T4" fmla="*/ 28 w 2662"/>
                  <a:gd name="T5" fmla="*/ 12 h 403"/>
                  <a:gd name="T6" fmla="*/ 17 w 2662"/>
                  <a:gd name="T7" fmla="*/ 14 h 403"/>
                  <a:gd name="T8" fmla="*/ 10 w 2662"/>
                  <a:gd name="T9" fmla="*/ 16 h 403"/>
                  <a:gd name="T10" fmla="*/ 6 w 2662"/>
                  <a:gd name="T11" fmla="*/ 19 h 403"/>
                  <a:gd name="T12" fmla="*/ 2 w 2662"/>
                  <a:gd name="T13" fmla="*/ 23 h 403"/>
                  <a:gd name="T14" fmla="*/ 0 w 2662"/>
                  <a:gd name="T15" fmla="*/ 29 h 403"/>
                  <a:gd name="T16" fmla="*/ 0 w 2662"/>
                  <a:gd name="T17" fmla="*/ 37 h 403"/>
                  <a:gd name="T18" fmla="*/ 0 w 2662"/>
                  <a:gd name="T19" fmla="*/ 61 h 403"/>
                  <a:gd name="T20" fmla="*/ 0 w 2662"/>
                  <a:gd name="T21" fmla="*/ 68 h 403"/>
                  <a:gd name="T22" fmla="*/ 2 w 2662"/>
                  <a:gd name="T23" fmla="*/ 73 h 403"/>
                  <a:gd name="T24" fmla="*/ 7 w 2662"/>
                  <a:gd name="T25" fmla="*/ 75 h 403"/>
                  <a:gd name="T26" fmla="*/ 15 w 2662"/>
                  <a:gd name="T27" fmla="*/ 77 h 403"/>
                  <a:gd name="T28" fmla="*/ 23 w 2662"/>
                  <a:gd name="T29" fmla="*/ 77 h 403"/>
                  <a:gd name="T30" fmla="*/ 47 w 2662"/>
                  <a:gd name="T31" fmla="*/ 78 h 403"/>
                  <a:gd name="T32" fmla="*/ 81 w 2662"/>
                  <a:gd name="T33" fmla="*/ 80 h 403"/>
                  <a:gd name="T34" fmla="*/ 119 w 2662"/>
                  <a:gd name="T35" fmla="*/ 83 h 403"/>
                  <a:gd name="T36" fmla="*/ 167 w 2662"/>
                  <a:gd name="T37" fmla="*/ 86 h 403"/>
                  <a:gd name="T38" fmla="*/ 204 w 2662"/>
                  <a:gd name="T39" fmla="*/ 88 h 403"/>
                  <a:gd name="T40" fmla="*/ 233 w 2662"/>
                  <a:gd name="T41" fmla="*/ 88 h 403"/>
                  <a:gd name="T42" fmla="*/ 261 w 2662"/>
                  <a:gd name="T43" fmla="*/ 91 h 403"/>
                  <a:gd name="T44" fmla="*/ 296 w 2662"/>
                  <a:gd name="T45" fmla="*/ 96 h 403"/>
                  <a:gd name="T46" fmla="*/ 315 w 2662"/>
                  <a:gd name="T47" fmla="*/ 100 h 403"/>
                  <a:gd name="T48" fmla="*/ 330 w 2662"/>
                  <a:gd name="T49" fmla="*/ 101 h 403"/>
                  <a:gd name="T50" fmla="*/ 340 w 2662"/>
                  <a:gd name="T51" fmla="*/ 94 h 403"/>
                  <a:gd name="T52" fmla="*/ 363 w 2662"/>
                  <a:gd name="T53" fmla="*/ 85 h 403"/>
                  <a:gd name="T54" fmla="*/ 353 w 2662"/>
                  <a:gd name="T55" fmla="*/ 88 h 403"/>
                  <a:gd name="T56" fmla="*/ 377 w 2662"/>
                  <a:gd name="T57" fmla="*/ 84 h 403"/>
                  <a:gd name="T58" fmla="*/ 403 w 2662"/>
                  <a:gd name="T59" fmla="*/ 79 h 403"/>
                  <a:gd name="T60" fmla="*/ 452 w 2662"/>
                  <a:gd name="T61" fmla="*/ 74 h 403"/>
                  <a:gd name="T62" fmla="*/ 490 w 2662"/>
                  <a:gd name="T63" fmla="*/ 71 h 403"/>
                  <a:gd name="T64" fmla="*/ 529 w 2662"/>
                  <a:gd name="T65" fmla="*/ 67 h 403"/>
                  <a:gd name="T66" fmla="*/ 557 w 2662"/>
                  <a:gd name="T67" fmla="*/ 64 h 403"/>
                  <a:gd name="T68" fmla="*/ 582 w 2662"/>
                  <a:gd name="T69" fmla="*/ 60 h 403"/>
                  <a:gd name="T70" fmla="*/ 610 w 2662"/>
                  <a:gd name="T71" fmla="*/ 54 h 403"/>
                  <a:gd name="T72" fmla="*/ 634 w 2662"/>
                  <a:gd name="T73" fmla="*/ 44 h 403"/>
                  <a:gd name="T74" fmla="*/ 648 w 2662"/>
                  <a:gd name="T75" fmla="*/ 36 h 403"/>
                  <a:gd name="T76" fmla="*/ 665 w 2662"/>
                  <a:gd name="T77" fmla="*/ 20 h 403"/>
                  <a:gd name="T78" fmla="*/ 636 w 2662"/>
                  <a:gd name="T79" fmla="*/ 20 h 403"/>
                  <a:gd name="T80" fmla="*/ 603 w 2662"/>
                  <a:gd name="T81" fmla="*/ 17 h 403"/>
                  <a:gd name="T82" fmla="*/ 563 w 2662"/>
                  <a:gd name="T83" fmla="*/ 15 h 403"/>
                  <a:gd name="T84" fmla="*/ 558 w 2662"/>
                  <a:gd name="T85" fmla="*/ 4 h 403"/>
                  <a:gd name="T86" fmla="*/ 536 w 2662"/>
                  <a:gd name="T87" fmla="*/ 4 h 403"/>
                  <a:gd name="T88" fmla="*/ 471 w 2662"/>
                  <a:gd name="T89" fmla="*/ 3 h 403"/>
                  <a:gd name="T90" fmla="*/ 403 w 2662"/>
                  <a:gd name="T91" fmla="*/ 1 h 403"/>
                  <a:gd name="T92" fmla="*/ 291 w 2662"/>
                  <a:gd name="T93" fmla="*/ 0 h 403"/>
                  <a:gd name="T94" fmla="*/ 190 w 2662"/>
                  <a:gd name="T95" fmla="*/ 4 h 403"/>
                  <a:gd name="T96" fmla="*/ 134 w 2662"/>
                  <a:gd name="T97" fmla="*/ 7 h 403"/>
                  <a:gd name="T98" fmla="*/ 89 w 2662"/>
                  <a:gd name="T99" fmla="*/ 9 h 4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662"/>
                  <a:gd name="T151" fmla="*/ 0 h 403"/>
                  <a:gd name="T152" fmla="*/ 2662 w 2662"/>
                  <a:gd name="T153" fmla="*/ 403 h 40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662" h="403">
                    <a:moveTo>
                      <a:pt x="357" y="34"/>
                    </a:moveTo>
                    <a:lnTo>
                      <a:pt x="177" y="39"/>
                    </a:lnTo>
                    <a:lnTo>
                      <a:pt x="115" y="46"/>
                    </a:lnTo>
                    <a:lnTo>
                      <a:pt x="69" y="54"/>
                    </a:lnTo>
                    <a:lnTo>
                      <a:pt x="41" y="62"/>
                    </a:lnTo>
                    <a:lnTo>
                      <a:pt x="24" y="76"/>
                    </a:lnTo>
                    <a:lnTo>
                      <a:pt x="11" y="92"/>
                    </a:lnTo>
                    <a:lnTo>
                      <a:pt x="3" y="116"/>
                    </a:lnTo>
                    <a:lnTo>
                      <a:pt x="0" y="147"/>
                    </a:lnTo>
                    <a:lnTo>
                      <a:pt x="0" y="244"/>
                    </a:lnTo>
                    <a:lnTo>
                      <a:pt x="3" y="270"/>
                    </a:lnTo>
                    <a:lnTo>
                      <a:pt x="11" y="289"/>
                    </a:lnTo>
                    <a:lnTo>
                      <a:pt x="30" y="300"/>
                    </a:lnTo>
                    <a:lnTo>
                      <a:pt x="62" y="306"/>
                    </a:lnTo>
                    <a:lnTo>
                      <a:pt x="93" y="308"/>
                    </a:lnTo>
                    <a:lnTo>
                      <a:pt x="189" y="312"/>
                    </a:lnTo>
                    <a:lnTo>
                      <a:pt x="326" y="319"/>
                    </a:lnTo>
                    <a:lnTo>
                      <a:pt x="476" y="330"/>
                    </a:lnTo>
                    <a:lnTo>
                      <a:pt x="668" y="342"/>
                    </a:lnTo>
                    <a:lnTo>
                      <a:pt x="819" y="349"/>
                    </a:lnTo>
                    <a:lnTo>
                      <a:pt x="934" y="352"/>
                    </a:lnTo>
                    <a:lnTo>
                      <a:pt x="1044" y="364"/>
                    </a:lnTo>
                    <a:lnTo>
                      <a:pt x="1184" y="383"/>
                    </a:lnTo>
                    <a:lnTo>
                      <a:pt x="1260" y="400"/>
                    </a:lnTo>
                    <a:lnTo>
                      <a:pt x="1323" y="403"/>
                    </a:lnTo>
                    <a:lnTo>
                      <a:pt x="1361" y="375"/>
                    </a:lnTo>
                    <a:lnTo>
                      <a:pt x="1453" y="338"/>
                    </a:lnTo>
                    <a:lnTo>
                      <a:pt x="1413" y="352"/>
                    </a:lnTo>
                    <a:lnTo>
                      <a:pt x="1510" y="333"/>
                    </a:lnTo>
                    <a:lnTo>
                      <a:pt x="1615" y="316"/>
                    </a:lnTo>
                    <a:lnTo>
                      <a:pt x="1812" y="293"/>
                    </a:lnTo>
                    <a:lnTo>
                      <a:pt x="1964" y="282"/>
                    </a:lnTo>
                    <a:lnTo>
                      <a:pt x="2119" y="267"/>
                    </a:lnTo>
                    <a:lnTo>
                      <a:pt x="2231" y="255"/>
                    </a:lnTo>
                    <a:lnTo>
                      <a:pt x="2330" y="239"/>
                    </a:lnTo>
                    <a:lnTo>
                      <a:pt x="2442" y="213"/>
                    </a:lnTo>
                    <a:lnTo>
                      <a:pt x="2540" y="176"/>
                    </a:lnTo>
                    <a:lnTo>
                      <a:pt x="2594" y="143"/>
                    </a:lnTo>
                    <a:lnTo>
                      <a:pt x="2662" y="80"/>
                    </a:lnTo>
                    <a:lnTo>
                      <a:pt x="2548" y="80"/>
                    </a:lnTo>
                    <a:lnTo>
                      <a:pt x="2415" y="68"/>
                    </a:lnTo>
                    <a:lnTo>
                      <a:pt x="2255" y="58"/>
                    </a:lnTo>
                    <a:lnTo>
                      <a:pt x="2236" y="15"/>
                    </a:lnTo>
                    <a:lnTo>
                      <a:pt x="2148" y="15"/>
                    </a:lnTo>
                    <a:lnTo>
                      <a:pt x="1886" y="9"/>
                    </a:lnTo>
                    <a:lnTo>
                      <a:pt x="1615" y="2"/>
                    </a:lnTo>
                    <a:lnTo>
                      <a:pt x="1166" y="0"/>
                    </a:lnTo>
                    <a:lnTo>
                      <a:pt x="761" y="13"/>
                    </a:lnTo>
                    <a:lnTo>
                      <a:pt x="539" y="26"/>
                    </a:lnTo>
                    <a:lnTo>
                      <a:pt x="357" y="34"/>
                    </a:lnTo>
                    <a:close/>
                  </a:path>
                </a:pathLst>
              </a:custGeom>
              <a:solidFill>
                <a:srgbClr val="C0C0C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grpSp>
            <p:nvGrpSpPr>
              <p:cNvPr id="2110" name="Group 34"/>
              <p:cNvGrpSpPr>
                <a:grpSpLocks/>
              </p:cNvGrpSpPr>
              <p:nvPr/>
            </p:nvGrpSpPr>
            <p:grpSpPr bwMode="auto">
              <a:xfrm>
                <a:off x="-1221" y="2634"/>
                <a:ext cx="44" cy="55"/>
                <a:chOff x="-1221" y="2634"/>
                <a:chExt cx="44" cy="55"/>
              </a:xfrm>
            </p:grpSpPr>
            <p:sp>
              <p:nvSpPr>
                <p:cNvPr id="2120" name="Rectangle 35"/>
                <p:cNvSpPr>
                  <a:spLocks noChangeArrowheads="1"/>
                </p:cNvSpPr>
                <p:nvPr/>
              </p:nvSpPr>
              <p:spPr bwMode="auto">
                <a:xfrm>
                  <a:off x="-1219" y="2634"/>
                  <a:ext cx="40" cy="55"/>
                </a:xfrm>
                <a:prstGeom prst="rect">
                  <a:avLst/>
                </a:prstGeom>
                <a:solidFill>
                  <a:srgbClr val="808080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121" name="Freeform 36"/>
                <p:cNvSpPr>
                  <a:spLocks/>
                </p:cNvSpPr>
                <p:nvPr/>
              </p:nvSpPr>
              <p:spPr bwMode="auto">
                <a:xfrm>
                  <a:off x="-1221" y="2654"/>
                  <a:ext cx="44" cy="13"/>
                </a:xfrm>
                <a:custGeom>
                  <a:avLst/>
                  <a:gdLst>
                    <a:gd name="T0" fmla="*/ 0 w 89"/>
                    <a:gd name="T1" fmla="*/ 0 h 26"/>
                    <a:gd name="T2" fmla="*/ 22 w 89"/>
                    <a:gd name="T3" fmla="*/ 0 h 26"/>
                    <a:gd name="T4" fmla="*/ 22 w 89"/>
                    <a:gd name="T5" fmla="*/ 7 h 26"/>
                    <a:gd name="T6" fmla="*/ 0 w 89"/>
                    <a:gd name="T7" fmla="*/ 7 h 26"/>
                    <a:gd name="T8" fmla="*/ 0 w 89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"/>
                    <a:gd name="T16" fmla="*/ 0 h 26"/>
                    <a:gd name="T17" fmla="*/ 89 w 89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" h="26">
                      <a:moveTo>
                        <a:pt x="3" y="0"/>
                      </a:moveTo>
                      <a:lnTo>
                        <a:pt x="89" y="0"/>
                      </a:lnTo>
                      <a:lnTo>
                        <a:pt x="89" y="26"/>
                      </a:lnTo>
                      <a:lnTo>
                        <a:pt x="0" y="2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grpSp>
            <p:nvGrpSpPr>
              <p:cNvPr id="2111" name="Group 37"/>
              <p:cNvGrpSpPr>
                <a:grpSpLocks/>
              </p:cNvGrpSpPr>
              <p:nvPr/>
            </p:nvGrpSpPr>
            <p:grpSpPr bwMode="auto">
              <a:xfrm>
                <a:off x="-892" y="2639"/>
                <a:ext cx="161" cy="114"/>
                <a:chOff x="-892" y="2639"/>
                <a:chExt cx="161" cy="114"/>
              </a:xfrm>
            </p:grpSpPr>
            <p:sp>
              <p:nvSpPr>
                <p:cNvPr id="2118" name="Freeform 38"/>
                <p:cNvSpPr>
                  <a:spLocks/>
                </p:cNvSpPr>
                <p:nvPr/>
              </p:nvSpPr>
              <p:spPr bwMode="auto">
                <a:xfrm>
                  <a:off x="-838" y="2639"/>
                  <a:ext cx="98" cy="54"/>
                </a:xfrm>
                <a:custGeom>
                  <a:avLst/>
                  <a:gdLst>
                    <a:gd name="T0" fmla="*/ 0 w 197"/>
                    <a:gd name="T1" fmla="*/ 0 h 108"/>
                    <a:gd name="T2" fmla="*/ 0 w 197"/>
                    <a:gd name="T3" fmla="*/ 27 h 108"/>
                    <a:gd name="T4" fmla="*/ 49 w 197"/>
                    <a:gd name="T5" fmla="*/ 27 h 108"/>
                    <a:gd name="T6" fmla="*/ 23 w 197"/>
                    <a:gd name="T7" fmla="*/ 2 h 108"/>
                    <a:gd name="T8" fmla="*/ 0 w 197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7"/>
                    <a:gd name="T16" fmla="*/ 0 h 108"/>
                    <a:gd name="T17" fmla="*/ 197 w 197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7" h="108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197" y="108"/>
                      </a:lnTo>
                      <a:lnTo>
                        <a:pt x="94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119" name="Freeform 39"/>
                <p:cNvSpPr>
                  <a:spLocks/>
                </p:cNvSpPr>
                <p:nvPr/>
              </p:nvSpPr>
              <p:spPr bwMode="auto">
                <a:xfrm>
                  <a:off x="-892" y="2693"/>
                  <a:ext cx="161" cy="60"/>
                </a:xfrm>
                <a:custGeom>
                  <a:avLst/>
                  <a:gdLst>
                    <a:gd name="T0" fmla="*/ 27 w 324"/>
                    <a:gd name="T1" fmla="*/ 0 h 118"/>
                    <a:gd name="T2" fmla="*/ 77 w 324"/>
                    <a:gd name="T3" fmla="*/ 0 h 118"/>
                    <a:gd name="T4" fmla="*/ 80 w 324"/>
                    <a:gd name="T5" fmla="*/ 31 h 118"/>
                    <a:gd name="T6" fmla="*/ 16 w 324"/>
                    <a:gd name="T7" fmla="*/ 31 h 118"/>
                    <a:gd name="T8" fmla="*/ 0 w 324"/>
                    <a:gd name="T9" fmla="*/ 18 h 118"/>
                    <a:gd name="T10" fmla="*/ 27 w 324"/>
                    <a:gd name="T11" fmla="*/ 0 h 1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4"/>
                    <a:gd name="T19" fmla="*/ 0 h 118"/>
                    <a:gd name="T20" fmla="*/ 324 w 324"/>
                    <a:gd name="T21" fmla="*/ 118 h 1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4" h="118">
                      <a:moveTo>
                        <a:pt x="108" y="0"/>
                      </a:moveTo>
                      <a:lnTo>
                        <a:pt x="312" y="0"/>
                      </a:lnTo>
                      <a:lnTo>
                        <a:pt x="324" y="118"/>
                      </a:lnTo>
                      <a:lnTo>
                        <a:pt x="64" y="118"/>
                      </a:lnTo>
                      <a:lnTo>
                        <a:pt x="0" y="69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sp>
            <p:nvSpPr>
              <p:cNvPr id="2112" name="Line 40"/>
              <p:cNvSpPr>
                <a:spLocks noChangeShapeType="1"/>
              </p:cNvSpPr>
              <p:nvPr/>
            </p:nvSpPr>
            <p:spPr bwMode="auto">
              <a:xfrm>
                <a:off x="-1384" y="2614"/>
                <a:ext cx="1" cy="12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13" name="Freeform 41"/>
              <p:cNvSpPr>
                <a:spLocks/>
              </p:cNvSpPr>
              <p:nvPr/>
            </p:nvSpPr>
            <p:spPr bwMode="auto">
              <a:xfrm>
                <a:off x="-438" y="2617"/>
                <a:ext cx="434" cy="22"/>
              </a:xfrm>
              <a:custGeom>
                <a:avLst/>
                <a:gdLst>
                  <a:gd name="T0" fmla="*/ 10 w 867"/>
                  <a:gd name="T1" fmla="*/ 0 h 44"/>
                  <a:gd name="T2" fmla="*/ 217 w 867"/>
                  <a:gd name="T3" fmla="*/ 1 h 44"/>
                  <a:gd name="T4" fmla="*/ 217 w 867"/>
                  <a:gd name="T5" fmla="*/ 11 h 44"/>
                  <a:gd name="T6" fmla="*/ 9 w 867"/>
                  <a:gd name="T7" fmla="*/ 11 h 44"/>
                  <a:gd name="T8" fmla="*/ 4 w 867"/>
                  <a:gd name="T9" fmla="*/ 10 h 44"/>
                  <a:gd name="T10" fmla="*/ 0 w 867"/>
                  <a:gd name="T11" fmla="*/ 7 h 44"/>
                  <a:gd name="T12" fmla="*/ 2 w 867"/>
                  <a:gd name="T13" fmla="*/ 1 h 44"/>
                  <a:gd name="T14" fmla="*/ 10 w 867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67"/>
                  <a:gd name="T25" fmla="*/ 0 h 44"/>
                  <a:gd name="T26" fmla="*/ 867 w 867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67" h="44">
                    <a:moveTo>
                      <a:pt x="38" y="0"/>
                    </a:moveTo>
                    <a:lnTo>
                      <a:pt x="867" y="1"/>
                    </a:lnTo>
                    <a:lnTo>
                      <a:pt x="866" y="42"/>
                    </a:lnTo>
                    <a:lnTo>
                      <a:pt x="34" y="44"/>
                    </a:lnTo>
                    <a:lnTo>
                      <a:pt x="13" y="38"/>
                    </a:lnTo>
                    <a:lnTo>
                      <a:pt x="0" y="25"/>
                    </a:lnTo>
                    <a:lnTo>
                      <a:pt x="8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grpSp>
            <p:nvGrpSpPr>
              <p:cNvPr id="2114" name="Group 42"/>
              <p:cNvGrpSpPr>
                <a:grpSpLocks/>
              </p:cNvGrpSpPr>
              <p:nvPr/>
            </p:nvGrpSpPr>
            <p:grpSpPr bwMode="auto">
              <a:xfrm>
                <a:off x="-1110" y="2628"/>
                <a:ext cx="181" cy="35"/>
                <a:chOff x="-1110" y="2628"/>
                <a:chExt cx="181" cy="35"/>
              </a:xfrm>
            </p:grpSpPr>
            <p:sp>
              <p:nvSpPr>
                <p:cNvPr id="2116" name="Freeform 43"/>
                <p:cNvSpPr>
                  <a:spLocks/>
                </p:cNvSpPr>
                <p:nvPr/>
              </p:nvSpPr>
              <p:spPr bwMode="auto">
                <a:xfrm>
                  <a:off x="-1110" y="2628"/>
                  <a:ext cx="181" cy="33"/>
                </a:xfrm>
                <a:custGeom>
                  <a:avLst/>
                  <a:gdLst>
                    <a:gd name="T0" fmla="*/ 42 w 364"/>
                    <a:gd name="T1" fmla="*/ 0 h 67"/>
                    <a:gd name="T2" fmla="*/ 20 w 364"/>
                    <a:gd name="T3" fmla="*/ 0 h 67"/>
                    <a:gd name="T4" fmla="*/ 9 w 364"/>
                    <a:gd name="T5" fmla="*/ 1 h 67"/>
                    <a:gd name="T6" fmla="*/ 2 w 364"/>
                    <a:gd name="T7" fmla="*/ 3 h 67"/>
                    <a:gd name="T8" fmla="*/ 0 w 364"/>
                    <a:gd name="T9" fmla="*/ 7 h 67"/>
                    <a:gd name="T10" fmla="*/ 1 w 364"/>
                    <a:gd name="T11" fmla="*/ 12 h 67"/>
                    <a:gd name="T12" fmla="*/ 6 w 364"/>
                    <a:gd name="T13" fmla="*/ 14 h 67"/>
                    <a:gd name="T14" fmla="*/ 10 w 364"/>
                    <a:gd name="T15" fmla="*/ 15 h 67"/>
                    <a:gd name="T16" fmla="*/ 20 w 364"/>
                    <a:gd name="T17" fmla="*/ 16 h 67"/>
                    <a:gd name="T18" fmla="*/ 33 w 364"/>
                    <a:gd name="T19" fmla="*/ 16 h 67"/>
                    <a:gd name="T20" fmla="*/ 47 w 364"/>
                    <a:gd name="T21" fmla="*/ 15 h 67"/>
                    <a:gd name="T22" fmla="*/ 74 w 364"/>
                    <a:gd name="T23" fmla="*/ 13 h 67"/>
                    <a:gd name="T24" fmla="*/ 90 w 364"/>
                    <a:gd name="T25" fmla="*/ 11 h 67"/>
                    <a:gd name="T26" fmla="*/ 90 w 364"/>
                    <a:gd name="T27" fmla="*/ 6 h 67"/>
                    <a:gd name="T28" fmla="*/ 71 w 364"/>
                    <a:gd name="T29" fmla="*/ 3 h 67"/>
                    <a:gd name="T30" fmla="*/ 55 w 364"/>
                    <a:gd name="T31" fmla="*/ 1 h 67"/>
                    <a:gd name="T32" fmla="*/ 42 w 364"/>
                    <a:gd name="T33" fmla="*/ 0 h 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4"/>
                    <a:gd name="T52" fmla="*/ 0 h 67"/>
                    <a:gd name="T53" fmla="*/ 364 w 364"/>
                    <a:gd name="T54" fmla="*/ 67 h 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4" h="67">
                      <a:moveTo>
                        <a:pt x="171" y="0"/>
                      </a:moveTo>
                      <a:lnTo>
                        <a:pt x="81" y="0"/>
                      </a:lnTo>
                      <a:lnTo>
                        <a:pt x="39" y="5"/>
                      </a:lnTo>
                      <a:lnTo>
                        <a:pt x="11" y="14"/>
                      </a:lnTo>
                      <a:lnTo>
                        <a:pt x="0" y="31"/>
                      </a:lnTo>
                      <a:lnTo>
                        <a:pt x="7" y="51"/>
                      </a:lnTo>
                      <a:lnTo>
                        <a:pt x="24" y="56"/>
                      </a:lnTo>
                      <a:lnTo>
                        <a:pt x="43" y="61"/>
                      </a:lnTo>
                      <a:lnTo>
                        <a:pt x="81" y="67"/>
                      </a:lnTo>
                      <a:lnTo>
                        <a:pt x="133" y="67"/>
                      </a:lnTo>
                      <a:lnTo>
                        <a:pt x="190" y="63"/>
                      </a:lnTo>
                      <a:lnTo>
                        <a:pt x="298" y="52"/>
                      </a:lnTo>
                      <a:lnTo>
                        <a:pt x="364" y="44"/>
                      </a:lnTo>
                      <a:lnTo>
                        <a:pt x="364" y="24"/>
                      </a:lnTo>
                      <a:lnTo>
                        <a:pt x="287" y="14"/>
                      </a:lnTo>
                      <a:lnTo>
                        <a:pt x="224" y="7"/>
                      </a:ln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117" name="Line 44"/>
                <p:cNvSpPr>
                  <a:spLocks noChangeShapeType="1"/>
                </p:cNvSpPr>
                <p:nvPr/>
              </p:nvSpPr>
              <p:spPr bwMode="auto">
                <a:xfrm>
                  <a:off x="-1091" y="2630"/>
                  <a:ext cx="1" cy="3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sp>
            <p:nvSpPr>
              <p:cNvPr id="2115" name="Freeform 45"/>
              <p:cNvSpPr>
                <a:spLocks/>
              </p:cNvSpPr>
              <p:nvPr/>
            </p:nvSpPr>
            <p:spPr bwMode="auto">
              <a:xfrm>
                <a:off x="-1261" y="2579"/>
                <a:ext cx="582" cy="64"/>
              </a:xfrm>
              <a:custGeom>
                <a:avLst/>
                <a:gdLst>
                  <a:gd name="T0" fmla="*/ 0 w 1164"/>
                  <a:gd name="T1" fmla="*/ 8 h 129"/>
                  <a:gd name="T2" fmla="*/ 21 w 1164"/>
                  <a:gd name="T3" fmla="*/ 4 h 129"/>
                  <a:gd name="T4" fmla="*/ 40 w 1164"/>
                  <a:gd name="T5" fmla="*/ 2 h 129"/>
                  <a:gd name="T6" fmla="*/ 77 w 1164"/>
                  <a:gd name="T7" fmla="*/ 0 h 129"/>
                  <a:gd name="T8" fmla="*/ 150 w 1164"/>
                  <a:gd name="T9" fmla="*/ 0 h 129"/>
                  <a:gd name="T10" fmla="*/ 182 w 1164"/>
                  <a:gd name="T11" fmla="*/ 3 h 129"/>
                  <a:gd name="T12" fmla="*/ 199 w 1164"/>
                  <a:gd name="T13" fmla="*/ 4 h 129"/>
                  <a:gd name="T14" fmla="*/ 218 w 1164"/>
                  <a:gd name="T15" fmla="*/ 7 h 129"/>
                  <a:gd name="T16" fmla="*/ 231 w 1164"/>
                  <a:gd name="T17" fmla="*/ 10 h 129"/>
                  <a:gd name="T18" fmla="*/ 249 w 1164"/>
                  <a:gd name="T19" fmla="*/ 14 h 129"/>
                  <a:gd name="T20" fmla="*/ 275 w 1164"/>
                  <a:gd name="T21" fmla="*/ 20 h 129"/>
                  <a:gd name="T22" fmla="*/ 291 w 1164"/>
                  <a:gd name="T23" fmla="*/ 27 h 129"/>
                  <a:gd name="T24" fmla="*/ 278 w 1164"/>
                  <a:gd name="T25" fmla="*/ 29 h 129"/>
                  <a:gd name="T26" fmla="*/ 264 w 1164"/>
                  <a:gd name="T27" fmla="*/ 30 h 129"/>
                  <a:gd name="T28" fmla="*/ 242 w 1164"/>
                  <a:gd name="T29" fmla="*/ 31 h 129"/>
                  <a:gd name="T30" fmla="*/ 223 w 1164"/>
                  <a:gd name="T31" fmla="*/ 32 h 129"/>
                  <a:gd name="T32" fmla="*/ 182 w 1164"/>
                  <a:gd name="T33" fmla="*/ 32 h 129"/>
                  <a:gd name="T34" fmla="*/ 134 w 1164"/>
                  <a:gd name="T35" fmla="*/ 30 h 129"/>
                  <a:gd name="T36" fmla="*/ 94 w 1164"/>
                  <a:gd name="T37" fmla="*/ 28 h 129"/>
                  <a:gd name="T38" fmla="*/ 66 w 1164"/>
                  <a:gd name="T39" fmla="*/ 25 h 129"/>
                  <a:gd name="T40" fmla="*/ 46 w 1164"/>
                  <a:gd name="T41" fmla="*/ 21 h 129"/>
                  <a:gd name="T42" fmla="*/ 24 w 1164"/>
                  <a:gd name="T43" fmla="*/ 17 h 129"/>
                  <a:gd name="T44" fmla="*/ 8 w 1164"/>
                  <a:gd name="T45" fmla="*/ 13 h 129"/>
                  <a:gd name="T46" fmla="*/ 0 w 1164"/>
                  <a:gd name="T47" fmla="*/ 8 h 12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64"/>
                  <a:gd name="T73" fmla="*/ 0 h 129"/>
                  <a:gd name="T74" fmla="*/ 1164 w 1164"/>
                  <a:gd name="T75" fmla="*/ 129 h 12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64" h="129">
                    <a:moveTo>
                      <a:pt x="0" y="32"/>
                    </a:moveTo>
                    <a:lnTo>
                      <a:pt x="81" y="19"/>
                    </a:lnTo>
                    <a:lnTo>
                      <a:pt x="157" y="10"/>
                    </a:lnTo>
                    <a:lnTo>
                      <a:pt x="305" y="0"/>
                    </a:lnTo>
                    <a:lnTo>
                      <a:pt x="597" y="0"/>
                    </a:lnTo>
                    <a:lnTo>
                      <a:pt x="726" y="12"/>
                    </a:lnTo>
                    <a:lnTo>
                      <a:pt x="795" y="19"/>
                    </a:lnTo>
                    <a:lnTo>
                      <a:pt x="869" y="30"/>
                    </a:lnTo>
                    <a:lnTo>
                      <a:pt x="921" y="42"/>
                    </a:lnTo>
                    <a:lnTo>
                      <a:pt x="994" y="59"/>
                    </a:lnTo>
                    <a:lnTo>
                      <a:pt x="1100" y="83"/>
                    </a:lnTo>
                    <a:lnTo>
                      <a:pt x="1164" y="109"/>
                    </a:lnTo>
                    <a:lnTo>
                      <a:pt x="1112" y="116"/>
                    </a:lnTo>
                    <a:lnTo>
                      <a:pt x="1055" y="122"/>
                    </a:lnTo>
                    <a:lnTo>
                      <a:pt x="966" y="126"/>
                    </a:lnTo>
                    <a:lnTo>
                      <a:pt x="890" y="129"/>
                    </a:lnTo>
                    <a:lnTo>
                      <a:pt x="726" y="129"/>
                    </a:lnTo>
                    <a:lnTo>
                      <a:pt x="535" y="122"/>
                    </a:lnTo>
                    <a:lnTo>
                      <a:pt x="373" y="112"/>
                    </a:lnTo>
                    <a:lnTo>
                      <a:pt x="263" y="101"/>
                    </a:lnTo>
                    <a:lnTo>
                      <a:pt x="181" y="86"/>
                    </a:lnTo>
                    <a:lnTo>
                      <a:pt x="96" y="71"/>
                    </a:lnTo>
                    <a:lnTo>
                      <a:pt x="32" y="5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C0C0C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2106" name="Group 46"/>
            <p:cNvGrpSpPr>
              <a:grpSpLocks/>
            </p:cNvGrpSpPr>
            <p:nvPr/>
          </p:nvGrpSpPr>
          <p:grpSpPr bwMode="auto">
            <a:xfrm>
              <a:off x="-1675" y="2570"/>
              <a:ext cx="274" cy="188"/>
              <a:chOff x="-1675" y="2570"/>
              <a:chExt cx="274" cy="188"/>
            </a:xfrm>
          </p:grpSpPr>
          <p:sp>
            <p:nvSpPr>
              <p:cNvPr id="2107" name="Freeform 47"/>
              <p:cNvSpPr>
                <a:spLocks/>
              </p:cNvSpPr>
              <p:nvPr/>
            </p:nvSpPr>
            <p:spPr bwMode="auto">
              <a:xfrm>
                <a:off x="-1675" y="2570"/>
                <a:ext cx="274" cy="188"/>
              </a:xfrm>
              <a:custGeom>
                <a:avLst/>
                <a:gdLst>
                  <a:gd name="T0" fmla="*/ 137 w 548"/>
                  <a:gd name="T1" fmla="*/ 0 h 376"/>
                  <a:gd name="T2" fmla="*/ 103 w 548"/>
                  <a:gd name="T3" fmla="*/ 82 h 376"/>
                  <a:gd name="T4" fmla="*/ 0 w 548"/>
                  <a:gd name="T5" fmla="*/ 82 h 376"/>
                  <a:gd name="T6" fmla="*/ 0 w 548"/>
                  <a:gd name="T7" fmla="*/ 94 h 3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8"/>
                  <a:gd name="T13" fmla="*/ 0 h 376"/>
                  <a:gd name="T14" fmla="*/ 548 w 548"/>
                  <a:gd name="T15" fmla="*/ 376 h 3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8" h="376">
                    <a:moveTo>
                      <a:pt x="548" y="0"/>
                    </a:moveTo>
                    <a:lnTo>
                      <a:pt x="409" y="325"/>
                    </a:lnTo>
                    <a:lnTo>
                      <a:pt x="0" y="325"/>
                    </a:lnTo>
                    <a:lnTo>
                      <a:pt x="0" y="37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8" name="Line 48"/>
              <p:cNvSpPr>
                <a:spLocks noChangeShapeType="1"/>
              </p:cNvSpPr>
              <p:nvPr/>
            </p:nvSpPr>
            <p:spPr bwMode="auto">
              <a:xfrm>
                <a:off x="-1640" y="2627"/>
                <a:ext cx="1" cy="10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</p:grpSp>
      <p:grpSp>
        <p:nvGrpSpPr>
          <p:cNvPr id="13" name="Group 49"/>
          <p:cNvGrpSpPr>
            <a:grpSpLocks/>
          </p:cNvGrpSpPr>
          <p:nvPr/>
        </p:nvGrpSpPr>
        <p:grpSpPr bwMode="auto">
          <a:xfrm rot="232566" flipH="1">
            <a:off x="9448800" y="4191000"/>
            <a:ext cx="3151188" cy="920750"/>
            <a:chOff x="-1987" y="2313"/>
            <a:chExt cx="1985" cy="580"/>
          </a:xfrm>
        </p:grpSpPr>
        <p:grpSp>
          <p:nvGrpSpPr>
            <p:cNvPr id="2058" name="Group 50"/>
            <p:cNvGrpSpPr>
              <a:grpSpLocks/>
            </p:cNvGrpSpPr>
            <p:nvPr/>
          </p:nvGrpSpPr>
          <p:grpSpPr bwMode="auto">
            <a:xfrm>
              <a:off x="-1941" y="2564"/>
              <a:ext cx="1846" cy="219"/>
              <a:chOff x="-1941" y="2564"/>
              <a:chExt cx="1846" cy="219"/>
            </a:xfrm>
          </p:grpSpPr>
          <p:grpSp>
            <p:nvGrpSpPr>
              <p:cNvPr id="2093" name="Group 51"/>
              <p:cNvGrpSpPr>
                <a:grpSpLocks/>
              </p:cNvGrpSpPr>
              <p:nvPr/>
            </p:nvGrpSpPr>
            <p:grpSpPr bwMode="auto">
              <a:xfrm>
                <a:off x="-1941" y="2564"/>
                <a:ext cx="1846" cy="219"/>
                <a:chOff x="-1941" y="2564"/>
                <a:chExt cx="1846" cy="219"/>
              </a:xfrm>
            </p:grpSpPr>
            <p:sp>
              <p:nvSpPr>
                <p:cNvPr id="2095" name="Freeform 52"/>
                <p:cNvSpPr>
                  <a:spLocks/>
                </p:cNvSpPr>
                <p:nvPr/>
              </p:nvSpPr>
              <p:spPr bwMode="auto">
                <a:xfrm>
                  <a:off x="-1941" y="2564"/>
                  <a:ext cx="1846" cy="219"/>
                </a:xfrm>
                <a:custGeom>
                  <a:avLst/>
                  <a:gdLst>
                    <a:gd name="T0" fmla="*/ 1 w 3692"/>
                    <a:gd name="T1" fmla="*/ 85 h 439"/>
                    <a:gd name="T2" fmla="*/ 112 w 3692"/>
                    <a:gd name="T3" fmla="*/ 44 h 439"/>
                    <a:gd name="T4" fmla="*/ 147 w 3692"/>
                    <a:gd name="T5" fmla="*/ 32 h 439"/>
                    <a:gd name="T6" fmla="*/ 177 w 3692"/>
                    <a:gd name="T7" fmla="*/ 11 h 439"/>
                    <a:gd name="T8" fmla="*/ 196 w 3692"/>
                    <a:gd name="T9" fmla="*/ 0 h 439"/>
                    <a:gd name="T10" fmla="*/ 247 w 3692"/>
                    <a:gd name="T11" fmla="*/ 0 h 439"/>
                    <a:gd name="T12" fmla="*/ 262 w 3692"/>
                    <a:gd name="T13" fmla="*/ 1 h 439"/>
                    <a:gd name="T14" fmla="*/ 831 w 3692"/>
                    <a:gd name="T15" fmla="*/ 3 h 439"/>
                    <a:gd name="T16" fmla="*/ 869 w 3692"/>
                    <a:gd name="T17" fmla="*/ 3 h 439"/>
                    <a:gd name="T18" fmla="*/ 893 w 3692"/>
                    <a:gd name="T19" fmla="*/ 6 h 439"/>
                    <a:gd name="T20" fmla="*/ 914 w 3692"/>
                    <a:gd name="T21" fmla="*/ 11 h 439"/>
                    <a:gd name="T22" fmla="*/ 923 w 3692"/>
                    <a:gd name="T23" fmla="*/ 17 h 439"/>
                    <a:gd name="T24" fmla="*/ 923 w 3692"/>
                    <a:gd name="T25" fmla="*/ 77 h 439"/>
                    <a:gd name="T26" fmla="*/ 915 w 3692"/>
                    <a:gd name="T27" fmla="*/ 84 h 439"/>
                    <a:gd name="T28" fmla="*/ 905 w 3692"/>
                    <a:gd name="T29" fmla="*/ 87 h 439"/>
                    <a:gd name="T30" fmla="*/ 893 w 3692"/>
                    <a:gd name="T31" fmla="*/ 89 h 439"/>
                    <a:gd name="T32" fmla="*/ 848 w 3692"/>
                    <a:gd name="T33" fmla="*/ 90 h 439"/>
                    <a:gd name="T34" fmla="*/ 737 w 3692"/>
                    <a:gd name="T35" fmla="*/ 93 h 439"/>
                    <a:gd name="T36" fmla="*/ 631 w 3692"/>
                    <a:gd name="T37" fmla="*/ 100 h 439"/>
                    <a:gd name="T38" fmla="*/ 608 w 3692"/>
                    <a:gd name="T39" fmla="*/ 100 h 439"/>
                    <a:gd name="T40" fmla="*/ 599 w 3692"/>
                    <a:gd name="T41" fmla="*/ 106 h 439"/>
                    <a:gd name="T42" fmla="*/ 587 w 3692"/>
                    <a:gd name="T43" fmla="*/ 109 h 439"/>
                    <a:gd name="T44" fmla="*/ 516 w 3692"/>
                    <a:gd name="T45" fmla="*/ 101 h 439"/>
                    <a:gd name="T46" fmla="*/ 487 w 3692"/>
                    <a:gd name="T47" fmla="*/ 101 h 439"/>
                    <a:gd name="T48" fmla="*/ 414 w 3692"/>
                    <a:gd name="T49" fmla="*/ 106 h 439"/>
                    <a:gd name="T50" fmla="*/ 388 w 3692"/>
                    <a:gd name="T51" fmla="*/ 107 h 439"/>
                    <a:gd name="T52" fmla="*/ 379 w 3692"/>
                    <a:gd name="T53" fmla="*/ 108 h 439"/>
                    <a:gd name="T54" fmla="*/ 370 w 3692"/>
                    <a:gd name="T55" fmla="*/ 106 h 439"/>
                    <a:gd name="T56" fmla="*/ 363 w 3692"/>
                    <a:gd name="T57" fmla="*/ 97 h 439"/>
                    <a:gd name="T58" fmla="*/ 72 w 3692"/>
                    <a:gd name="T59" fmla="*/ 97 h 439"/>
                    <a:gd name="T60" fmla="*/ 57 w 3692"/>
                    <a:gd name="T61" fmla="*/ 95 h 439"/>
                    <a:gd name="T62" fmla="*/ 0 w 3692"/>
                    <a:gd name="T63" fmla="*/ 93 h 439"/>
                    <a:gd name="T64" fmla="*/ 1 w 3692"/>
                    <a:gd name="T65" fmla="*/ 85 h 4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92"/>
                    <a:gd name="T100" fmla="*/ 0 h 439"/>
                    <a:gd name="T101" fmla="*/ 3692 w 3692"/>
                    <a:gd name="T102" fmla="*/ 439 h 4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92" h="439">
                      <a:moveTo>
                        <a:pt x="1" y="340"/>
                      </a:moveTo>
                      <a:lnTo>
                        <a:pt x="447" y="179"/>
                      </a:lnTo>
                      <a:lnTo>
                        <a:pt x="587" y="128"/>
                      </a:lnTo>
                      <a:lnTo>
                        <a:pt x="706" y="45"/>
                      </a:lnTo>
                      <a:lnTo>
                        <a:pt x="784" y="0"/>
                      </a:lnTo>
                      <a:lnTo>
                        <a:pt x="988" y="0"/>
                      </a:lnTo>
                      <a:lnTo>
                        <a:pt x="1045" y="7"/>
                      </a:lnTo>
                      <a:lnTo>
                        <a:pt x="3323" y="12"/>
                      </a:lnTo>
                      <a:lnTo>
                        <a:pt x="3476" y="12"/>
                      </a:lnTo>
                      <a:lnTo>
                        <a:pt x="3570" y="26"/>
                      </a:lnTo>
                      <a:lnTo>
                        <a:pt x="3653" y="45"/>
                      </a:lnTo>
                      <a:lnTo>
                        <a:pt x="3692" y="70"/>
                      </a:lnTo>
                      <a:lnTo>
                        <a:pt x="3692" y="309"/>
                      </a:lnTo>
                      <a:lnTo>
                        <a:pt x="3659" y="337"/>
                      </a:lnTo>
                      <a:lnTo>
                        <a:pt x="3620" y="351"/>
                      </a:lnTo>
                      <a:lnTo>
                        <a:pt x="3570" y="357"/>
                      </a:lnTo>
                      <a:lnTo>
                        <a:pt x="3392" y="363"/>
                      </a:lnTo>
                      <a:lnTo>
                        <a:pt x="2947" y="374"/>
                      </a:lnTo>
                      <a:lnTo>
                        <a:pt x="2521" y="400"/>
                      </a:lnTo>
                      <a:lnTo>
                        <a:pt x="2432" y="400"/>
                      </a:lnTo>
                      <a:lnTo>
                        <a:pt x="2394" y="426"/>
                      </a:lnTo>
                      <a:lnTo>
                        <a:pt x="2348" y="439"/>
                      </a:lnTo>
                      <a:lnTo>
                        <a:pt x="2063" y="407"/>
                      </a:lnTo>
                      <a:lnTo>
                        <a:pt x="1948" y="407"/>
                      </a:lnTo>
                      <a:lnTo>
                        <a:pt x="1656" y="426"/>
                      </a:lnTo>
                      <a:lnTo>
                        <a:pt x="1552" y="430"/>
                      </a:lnTo>
                      <a:lnTo>
                        <a:pt x="1514" y="432"/>
                      </a:lnTo>
                      <a:lnTo>
                        <a:pt x="1478" y="426"/>
                      </a:lnTo>
                      <a:lnTo>
                        <a:pt x="1452" y="388"/>
                      </a:lnTo>
                      <a:lnTo>
                        <a:pt x="287" y="388"/>
                      </a:lnTo>
                      <a:lnTo>
                        <a:pt x="225" y="381"/>
                      </a:lnTo>
                      <a:lnTo>
                        <a:pt x="0" y="374"/>
                      </a:lnTo>
                      <a:lnTo>
                        <a:pt x="1" y="3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096" name="Line 53"/>
                <p:cNvSpPr>
                  <a:spLocks noChangeShapeType="1"/>
                </p:cNvSpPr>
                <p:nvPr/>
              </p:nvSpPr>
              <p:spPr bwMode="auto">
                <a:xfrm>
                  <a:off x="-107" y="2593"/>
                  <a:ext cx="1" cy="14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sp>
            <p:nvSpPr>
              <p:cNvPr id="2094" name="Freeform 54"/>
              <p:cNvSpPr>
                <a:spLocks/>
              </p:cNvSpPr>
              <p:nvPr/>
            </p:nvSpPr>
            <p:spPr bwMode="auto">
              <a:xfrm>
                <a:off x="-295" y="2672"/>
                <a:ext cx="115" cy="76"/>
              </a:xfrm>
              <a:custGeom>
                <a:avLst/>
                <a:gdLst>
                  <a:gd name="T0" fmla="*/ 4 w 229"/>
                  <a:gd name="T1" fmla="*/ 38 h 152"/>
                  <a:gd name="T2" fmla="*/ 0 w 229"/>
                  <a:gd name="T3" fmla="*/ 13 h 152"/>
                  <a:gd name="T4" fmla="*/ 58 w 229"/>
                  <a:gd name="T5" fmla="*/ 0 h 152"/>
                  <a:gd name="T6" fmla="*/ 58 w 229"/>
                  <a:gd name="T7" fmla="*/ 37 h 152"/>
                  <a:gd name="T8" fmla="*/ 4 w 229"/>
                  <a:gd name="T9" fmla="*/ 38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9"/>
                  <a:gd name="T16" fmla="*/ 0 h 152"/>
                  <a:gd name="T17" fmla="*/ 229 w 229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9" h="152">
                    <a:moveTo>
                      <a:pt x="13" y="152"/>
                    </a:moveTo>
                    <a:lnTo>
                      <a:pt x="0" y="51"/>
                    </a:lnTo>
                    <a:lnTo>
                      <a:pt x="229" y="0"/>
                    </a:lnTo>
                    <a:lnTo>
                      <a:pt x="229" y="146"/>
                    </a:lnTo>
                    <a:lnTo>
                      <a:pt x="13" y="152"/>
                    </a:lnTo>
                    <a:close/>
                  </a:path>
                </a:pathLst>
              </a:custGeom>
              <a:solidFill>
                <a:srgbClr val="C0C0C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2059" name="Group 55"/>
            <p:cNvGrpSpPr>
              <a:grpSpLocks/>
            </p:cNvGrpSpPr>
            <p:nvPr/>
          </p:nvGrpSpPr>
          <p:grpSpPr bwMode="auto">
            <a:xfrm>
              <a:off x="-603" y="2749"/>
              <a:ext cx="407" cy="144"/>
              <a:chOff x="-603" y="2749"/>
              <a:chExt cx="407" cy="144"/>
            </a:xfrm>
          </p:grpSpPr>
          <p:sp>
            <p:nvSpPr>
              <p:cNvPr id="2089" name="Freeform 56"/>
              <p:cNvSpPr>
                <a:spLocks/>
              </p:cNvSpPr>
              <p:nvPr/>
            </p:nvSpPr>
            <p:spPr bwMode="auto">
              <a:xfrm>
                <a:off x="-603" y="2749"/>
                <a:ext cx="407" cy="139"/>
              </a:xfrm>
              <a:custGeom>
                <a:avLst/>
                <a:gdLst>
                  <a:gd name="T0" fmla="*/ 0 w 815"/>
                  <a:gd name="T1" fmla="*/ 6 h 279"/>
                  <a:gd name="T2" fmla="*/ 152 w 815"/>
                  <a:gd name="T3" fmla="*/ 69 h 279"/>
                  <a:gd name="T4" fmla="*/ 172 w 815"/>
                  <a:gd name="T5" fmla="*/ 65 h 279"/>
                  <a:gd name="T6" fmla="*/ 203 w 815"/>
                  <a:gd name="T7" fmla="*/ 57 h 279"/>
                  <a:gd name="T8" fmla="*/ 200 w 815"/>
                  <a:gd name="T9" fmla="*/ 0 h 279"/>
                  <a:gd name="T10" fmla="*/ 101 w 815"/>
                  <a:gd name="T11" fmla="*/ 0 h 279"/>
                  <a:gd name="T12" fmla="*/ 0 w 815"/>
                  <a:gd name="T13" fmla="*/ 6 h 2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5"/>
                  <a:gd name="T22" fmla="*/ 0 h 279"/>
                  <a:gd name="T23" fmla="*/ 815 w 815"/>
                  <a:gd name="T24" fmla="*/ 279 h 2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5" h="279">
                    <a:moveTo>
                      <a:pt x="0" y="26"/>
                    </a:moveTo>
                    <a:lnTo>
                      <a:pt x="611" y="279"/>
                    </a:lnTo>
                    <a:lnTo>
                      <a:pt x="688" y="260"/>
                    </a:lnTo>
                    <a:lnTo>
                      <a:pt x="815" y="228"/>
                    </a:lnTo>
                    <a:lnTo>
                      <a:pt x="802" y="0"/>
                    </a:lnTo>
                    <a:lnTo>
                      <a:pt x="406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80808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0" name="Freeform 57"/>
              <p:cNvSpPr>
                <a:spLocks/>
              </p:cNvSpPr>
              <p:nvPr/>
            </p:nvSpPr>
            <p:spPr bwMode="auto">
              <a:xfrm>
                <a:off x="-511" y="2790"/>
                <a:ext cx="309" cy="29"/>
              </a:xfrm>
              <a:custGeom>
                <a:avLst/>
                <a:gdLst>
                  <a:gd name="T0" fmla="*/ 0 w 617"/>
                  <a:gd name="T1" fmla="*/ 3 h 57"/>
                  <a:gd name="T2" fmla="*/ 67 w 617"/>
                  <a:gd name="T3" fmla="*/ 0 h 57"/>
                  <a:gd name="T4" fmla="*/ 70 w 617"/>
                  <a:gd name="T5" fmla="*/ 15 h 57"/>
                  <a:gd name="T6" fmla="*/ 155 w 617"/>
                  <a:gd name="T7" fmla="*/ 5 h 57"/>
                  <a:gd name="T8" fmla="*/ 153 w 617"/>
                  <a:gd name="T9" fmla="*/ 5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7"/>
                  <a:gd name="T16" fmla="*/ 0 h 57"/>
                  <a:gd name="T17" fmla="*/ 617 w 6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7" h="57">
                    <a:moveTo>
                      <a:pt x="0" y="12"/>
                    </a:moveTo>
                    <a:lnTo>
                      <a:pt x="266" y="0"/>
                    </a:lnTo>
                    <a:lnTo>
                      <a:pt x="279" y="57"/>
                    </a:lnTo>
                    <a:lnTo>
                      <a:pt x="617" y="19"/>
                    </a:lnTo>
                    <a:lnTo>
                      <a:pt x="611" y="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1" name="Line 58"/>
              <p:cNvSpPr>
                <a:spLocks noChangeShapeType="1"/>
              </p:cNvSpPr>
              <p:nvPr/>
            </p:nvSpPr>
            <p:spPr bwMode="auto">
              <a:xfrm>
                <a:off x="-311" y="2816"/>
                <a:ext cx="20" cy="7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2" name="Line 59"/>
              <p:cNvSpPr>
                <a:spLocks noChangeShapeType="1"/>
              </p:cNvSpPr>
              <p:nvPr/>
            </p:nvSpPr>
            <p:spPr bwMode="auto">
              <a:xfrm>
                <a:off x="-393" y="2751"/>
                <a:ext cx="1" cy="4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2060" name="Freeform 60"/>
            <p:cNvSpPr>
              <a:spLocks/>
            </p:cNvSpPr>
            <p:nvPr/>
          </p:nvSpPr>
          <p:spPr bwMode="auto">
            <a:xfrm>
              <a:off x="-1987" y="2734"/>
              <a:ext cx="46" cy="17"/>
            </a:xfrm>
            <a:custGeom>
              <a:avLst/>
              <a:gdLst>
                <a:gd name="T0" fmla="*/ 23 w 93"/>
                <a:gd name="T1" fmla="*/ 0 h 32"/>
                <a:gd name="T2" fmla="*/ 0 w 93"/>
                <a:gd name="T3" fmla="*/ 7 h 32"/>
                <a:gd name="T4" fmla="*/ 23 w 93"/>
                <a:gd name="T5" fmla="*/ 9 h 32"/>
                <a:gd name="T6" fmla="*/ 23 w 93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32"/>
                <a:gd name="T14" fmla="*/ 93 w 9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32">
                  <a:moveTo>
                    <a:pt x="93" y="0"/>
                  </a:moveTo>
                  <a:lnTo>
                    <a:pt x="0" y="24"/>
                  </a:lnTo>
                  <a:lnTo>
                    <a:pt x="93" y="32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061" name="Freeform 61"/>
            <p:cNvSpPr>
              <a:spLocks/>
            </p:cNvSpPr>
            <p:nvPr/>
          </p:nvSpPr>
          <p:spPr bwMode="auto">
            <a:xfrm>
              <a:off x="-1280" y="2758"/>
              <a:ext cx="95" cy="19"/>
            </a:xfrm>
            <a:custGeom>
              <a:avLst/>
              <a:gdLst>
                <a:gd name="T0" fmla="*/ 0 w 190"/>
                <a:gd name="T1" fmla="*/ 1 h 40"/>
                <a:gd name="T2" fmla="*/ 9 w 190"/>
                <a:gd name="T3" fmla="*/ 3 h 40"/>
                <a:gd name="T4" fmla="*/ 23 w 190"/>
                <a:gd name="T5" fmla="*/ 6 h 40"/>
                <a:gd name="T6" fmla="*/ 48 w 190"/>
                <a:gd name="T7" fmla="*/ 9 h 40"/>
                <a:gd name="T8" fmla="*/ 45 w 190"/>
                <a:gd name="T9" fmla="*/ 0 h 40"/>
                <a:gd name="T10" fmla="*/ 0 w 190"/>
                <a:gd name="T11" fmla="*/ 1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0"/>
                <a:gd name="T19" fmla="*/ 0 h 40"/>
                <a:gd name="T20" fmla="*/ 190 w 190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0" h="40">
                  <a:moveTo>
                    <a:pt x="0" y="5"/>
                  </a:moveTo>
                  <a:lnTo>
                    <a:pt x="35" y="15"/>
                  </a:lnTo>
                  <a:lnTo>
                    <a:pt x="91" y="25"/>
                  </a:lnTo>
                  <a:lnTo>
                    <a:pt x="190" y="40"/>
                  </a:lnTo>
                  <a:lnTo>
                    <a:pt x="17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0C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grpSp>
          <p:nvGrpSpPr>
            <p:cNvPr id="2062" name="Group 62"/>
            <p:cNvGrpSpPr>
              <a:grpSpLocks/>
            </p:cNvGrpSpPr>
            <p:nvPr/>
          </p:nvGrpSpPr>
          <p:grpSpPr bwMode="auto">
            <a:xfrm>
              <a:off x="-838" y="2313"/>
              <a:ext cx="836" cy="256"/>
              <a:chOff x="-838" y="2313"/>
              <a:chExt cx="836" cy="256"/>
            </a:xfrm>
          </p:grpSpPr>
          <p:sp>
            <p:nvSpPr>
              <p:cNvPr id="2085" name="Freeform 63"/>
              <p:cNvSpPr>
                <a:spLocks/>
              </p:cNvSpPr>
              <p:nvPr/>
            </p:nvSpPr>
            <p:spPr bwMode="auto">
              <a:xfrm>
                <a:off x="-838" y="2313"/>
                <a:ext cx="789" cy="256"/>
              </a:xfrm>
              <a:custGeom>
                <a:avLst/>
                <a:gdLst>
                  <a:gd name="T0" fmla="*/ 0 w 1578"/>
                  <a:gd name="T1" fmla="*/ 128 h 512"/>
                  <a:gd name="T2" fmla="*/ 163 w 1578"/>
                  <a:gd name="T3" fmla="*/ 92 h 512"/>
                  <a:gd name="T4" fmla="*/ 317 w 1578"/>
                  <a:gd name="T5" fmla="*/ 19 h 512"/>
                  <a:gd name="T6" fmla="*/ 336 w 1578"/>
                  <a:gd name="T7" fmla="*/ 6 h 512"/>
                  <a:gd name="T8" fmla="*/ 349 w 1578"/>
                  <a:gd name="T9" fmla="*/ 2 h 512"/>
                  <a:gd name="T10" fmla="*/ 363 w 1578"/>
                  <a:gd name="T11" fmla="*/ 0 h 512"/>
                  <a:gd name="T12" fmla="*/ 382 w 1578"/>
                  <a:gd name="T13" fmla="*/ 6 h 512"/>
                  <a:gd name="T14" fmla="*/ 393 w 1578"/>
                  <a:gd name="T15" fmla="*/ 13 h 512"/>
                  <a:gd name="T16" fmla="*/ 395 w 1578"/>
                  <a:gd name="T17" fmla="*/ 25 h 512"/>
                  <a:gd name="T18" fmla="*/ 390 w 1578"/>
                  <a:gd name="T19" fmla="*/ 25 h 512"/>
                  <a:gd name="T20" fmla="*/ 384 w 1578"/>
                  <a:gd name="T21" fmla="*/ 105 h 512"/>
                  <a:gd name="T22" fmla="*/ 315 w 1578"/>
                  <a:gd name="T23" fmla="*/ 106 h 512"/>
                  <a:gd name="T24" fmla="*/ 311 w 1578"/>
                  <a:gd name="T25" fmla="*/ 128 h 512"/>
                  <a:gd name="T26" fmla="*/ 0 w 1578"/>
                  <a:gd name="T27" fmla="*/ 128 h 5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78"/>
                  <a:gd name="T43" fmla="*/ 0 h 512"/>
                  <a:gd name="T44" fmla="*/ 1578 w 1578"/>
                  <a:gd name="T45" fmla="*/ 512 h 5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78" h="512">
                    <a:moveTo>
                      <a:pt x="0" y="512"/>
                    </a:moveTo>
                    <a:lnTo>
                      <a:pt x="649" y="366"/>
                    </a:lnTo>
                    <a:lnTo>
                      <a:pt x="1267" y="76"/>
                    </a:lnTo>
                    <a:lnTo>
                      <a:pt x="1343" y="24"/>
                    </a:lnTo>
                    <a:lnTo>
                      <a:pt x="1395" y="5"/>
                    </a:lnTo>
                    <a:lnTo>
                      <a:pt x="1450" y="0"/>
                    </a:lnTo>
                    <a:lnTo>
                      <a:pt x="1526" y="24"/>
                    </a:lnTo>
                    <a:lnTo>
                      <a:pt x="1571" y="50"/>
                    </a:lnTo>
                    <a:lnTo>
                      <a:pt x="1578" y="99"/>
                    </a:lnTo>
                    <a:lnTo>
                      <a:pt x="1559" y="99"/>
                    </a:lnTo>
                    <a:lnTo>
                      <a:pt x="1533" y="418"/>
                    </a:lnTo>
                    <a:lnTo>
                      <a:pt x="1260" y="423"/>
                    </a:lnTo>
                    <a:lnTo>
                      <a:pt x="1241" y="512"/>
                    </a:lnTo>
                    <a:lnTo>
                      <a:pt x="0" y="512"/>
                    </a:lnTo>
                    <a:close/>
                  </a:path>
                </a:pathLst>
              </a:custGeom>
              <a:solidFill>
                <a:srgbClr val="C0C0C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86" name="Freeform 64"/>
              <p:cNvSpPr>
                <a:spLocks/>
              </p:cNvSpPr>
              <p:nvPr/>
            </p:nvSpPr>
            <p:spPr bwMode="auto">
              <a:xfrm>
                <a:off x="-333" y="2531"/>
                <a:ext cx="331" cy="35"/>
              </a:xfrm>
              <a:custGeom>
                <a:avLst/>
                <a:gdLst>
                  <a:gd name="T0" fmla="*/ 0 w 661"/>
                  <a:gd name="T1" fmla="*/ 5 h 68"/>
                  <a:gd name="T2" fmla="*/ 32 w 661"/>
                  <a:gd name="T3" fmla="*/ 2 h 68"/>
                  <a:gd name="T4" fmla="*/ 77 w 661"/>
                  <a:gd name="T5" fmla="*/ 0 h 68"/>
                  <a:gd name="T6" fmla="*/ 126 w 661"/>
                  <a:gd name="T7" fmla="*/ 2 h 68"/>
                  <a:gd name="T8" fmla="*/ 158 w 661"/>
                  <a:gd name="T9" fmla="*/ 5 h 68"/>
                  <a:gd name="T10" fmla="*/ 166 w 661"/>
                  <a:gd name="T11" fmla="*/ 6 h 68"/>
                  <a:gd name="T12" fmla="*/ 163 w 661"/>
                  <a:gd name="T13" fmla="*/ 10 h 68"/>
                  <a:gd name="T14" fmla="*/ 150 w 661"/>
                  <a:gd name="T15" fmla="*/ 13 h 68"/>
                  <a:gd name="T16" fmla="*/ 139 w 661"/>
                  <a:gd name="T17" fmla="*/ 15 h 68"/>
                  <a:gd name="T18" fmla="*/ 104 w 661"/>
                  <a:gd name="T19" fmla="*/ 18 h 68"/>
                  <a:gd name="T20" fmla="*/ 63 w 661"/>
                  <a:gd name="T21" fmla="*/ 16 h 68"/>
                  <a:gd name="T22" fmla="*/ 37 w 661"/>
                  <a:gd name="T23" fmla="*/ 14 h 68"/>
                  <a:gd name="T24" fmla="*/ 15 w 661"/>
                  <a:gd name="T25" fmla="*/ 10 h 68"/>
                  <a:gd name="T26" fmla="*/ 0 w 661"/>
                  <a:gd name="T27" fmla="*/ 5 h 6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61"/>
                  <a:gd name="T43" fmla="*/ 0 h 68"/>
                  <a:gd name="T44" fmla="*/ 661 w 661"/>
                  <a:gd name="T45" fmla="*/ 68 h 6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61" h="68">
                    <a:moveTo>
                      <a:pt x="0" y="19"/>
                    </a:moveTo>
                    <a:lnTo>
                      <a:pt x="128" y="5"/>
                    </a:lnTo>
                    <a:lnTo>
                      <a:pt x="306" y="0"/>
                    </a:lnTo>
                    <a:lnTo>
                      <a:pt x="503" y="5"/>
                    </a:lnTo>
                    <a:lnTo>
                      <a:pt x="630" y="19"/>
                    </a:lnTo>
                    <a:lnTo>
                      <a:pt x="661" y="24"/>
                    </a:lnTo>
                    <a:lnTo>
                      <a:pt x="649" y="38"/>
                    </a:lnTo>
                    <a:lnTo>
                      <a:pt x="598" y="49"/>
                    </a:lnTo>
                    <a:lnTo>
                      <a:pt x="553" y="56"/>
                    </a:lnTo>
                    <a:lnTo>
                      <a:pt x="414" y="68"/>
                    </a:lnTo>
                    <a:lnTo>
                      <a:pt x="249" y="61"/>
                    </a:lnTo>
                    <a:lnTo>
                      <a:pt x="148" y="52"/>
                    </a:lnTo>
                    <a:lnTo>
                      <a:pt x="57" y="38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0C0C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87" name="Freeform 65"/>
              <p:cNvSpPr>
                <a:spLocks/>
              </p:cNvSpPr>
              <p:nvPr/>
            </p:nvSpPr>
            <p:spPr bwMode="auto">
              <a:xfrm>
                <a:off x="-209" y="2353"/>
                <a:ext cx="160" cy="10"/>
              </a:xfrm>
              <a:custGeom>
                <a:avLst/>
                <a:gdLst>
                  <a:gd name="T0" fmla="*/ 0 w 320"/>
                  <a:gd name="T1" fmla="*/ 0 h 19"/>
                  <a:gd name="T2" fmla="*/ 20 w 320"/>
                  <a:gd name="T3" fmla="*/ 5 h 19"/>
                  <a:gd name="T4" fmla="*/ 80 w 320"/>
                  <a:gd name="T5" fmla="*/ 5 h 19"/>
                  <a:gd name="T6" fmla="*/ 0 60000 65536"/>
                  <a:gd name="T7" fmla="*/ 0 60000 65536"/>
                  <a:gd name="T8" fmla="*/ 0 60000 65536"/>
                  <a:gd name="T9" fmla="*/ 0 w 320"/>
                  <a:gd name="T10" fmla="*/ 0 h 19"/>
                  <a:gd name="T11" fmla="*/ 320 w 320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" h="19">
                    <a:moveTo>
                      <a:pt x="0" y="0"/>
                    </a:moveTo>
                    <a:lnTo>
                      <a:pt x="78" y="19"/>
                    </a:lnTo>
                    <a:lnTo>
                      <a:pt x="320" y="1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88" name="Line 66"/>
              <p:cNvSpPr>
                <a:spLocks noChangeShapeType="1"/>
              </p:cNvSpPr>
              <p:nvPr/>
            </p:nvSpPr>
            <p:spPr bwMode="auto">
              <a:xfrm>
                <a:off x="-482" y="2484"/>
                <a:ext cx="37" cy="4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2063" name="Group 67"/>
            <p:cNvGrpSpPr>
              <a:grpSpLocks/>
            </p:cNvGrpSpPr>
            <p:nvPr/>
          </p:nvGrpSpPr>
          <p:grpSpPr bwMode="auto">
            <a:xfrm>
              <a:off x="-1640" y="2564"/>
              <a:ext cx="243" cy="68"/>
              <a:chOff x="-1640" y="2564"/>
              <a:chExt cx="243" cy="68"/>
            </a:xfrm>
          </p:grpSpPr>
          <p:sp>
            <p:nvSpPr>
              <p:cNvPr id="2083" name="Freeform 68"/>
              <p:cNvSpPr>
                <a:spLocks/>
              </p:cNvSpPr>
              <p:nvPr/>
            </p:nvSpPr>
            <p:spPr bwMode="auto">
              <a:xfrm>
                <a:off x="-1640" y="2564"/>
                <a:ext cx="243" cy="68"/>
              </a:xfrm>
              <a:custGeom>
                <a:avLst/>
                <a:gdLst>
                  <a:gd name="T0" fmla="*/ 48 w 485"/>
                  <a:gd name="T1" fmla="*/ 0 h 137"/>
                  <a:gd name="T2" fmla="*/ 24 w 485"/>
                  <a:gd name="T3" fmla="*/ 13 h 137"/>
                  <a:gd name="T4" fmla="*/ 0 w 485"/>
                  <a:gd name="T5" fmla="*/ 30 h 137"/>
                  <a:gd name="T6" fmla="*/ 74 w 485"/>
                  <a:gd name="T7" fmla="*/ 34 h 137"/>
                  <a:gd name="T8" fmla="*/ 94 w 485"/>
                  <a:gd name="T9" fmla="*/ 31 h 137"/>
                  <a:gd name="T10" fmla="*/ 96 w 485"/>
                  <a:gd name="T11" fmla="*/ 31 h 137"/>
                  <a:gd name="T12" fmla="*/ 111 w 485"/>
                  <a:gd name="T13" fmla="*/ 28 h 137"/>
                  <a:gd name="T14" fmla="*/ 122 w 485"/>
                  <a:gd name="T15" fmla="*/ 3 h 137"/>
                  <a:gd name="T16" fmla="*/ 106 w 485"/>
                  <a:gd name="T17" fmla="*/ 1 h 137"/>
                  <a:gd name="T18" fmla="*/ 92 w 485"/>
                  <a:gd name="T19" fmla="*/ 0 h 137"/>
                  <a:gd name="T20" fmla="*/ 48 w 485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5"/>
                  <a:gd name="T34" fmla="*/ 0 h 137"/>
                  <a:gd name="T35" fmla="*/ 485 w 485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5" h="137">
                    <a:moveTo>
                      <a:pt x="189" y="0"/>
                    </a:moveTo>
                    <a:lnTo>
                      <a:pt x="93" y="55"/>
                    </a:lnTo>
                    <a:lnTo>
                      <a:pt x="0" y="123"/>
                    </a:lnTo>
                    <a:lnTo>
                      <a:pt x="296" y="137"/>
                    </a:lnTo>
                    <a:lnTo>
                      <a:pt x="376" y="124"/>
                    </a:lnTo>
                    <a:lnTo>
                      <a:pt x="382" y="124"/>
                    </a:lnTo>
                    <a:lnTo>
                      <a:pt x="443" y="112"/>
                    </a:lnTo>
                    <a:lnTo>
                      <a:pt x="485" y="15"/>
                    </a:lnTo>
                    <a:lnTo>
                      <a:pt x="424" y="7"/>
                    </a:lnTo>
                    <a:lnTo>
                      <a:pt x="368" y="0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84" name="Line 69"/>
              <p:cNvSpPr>
                <a:spLocks noChangeShapeType="1"/>
              </p:cNvSpPr>
              <p:nvPr/>
            </p:nvSpPr>
            <p:spPr bwMode="auto">
              <a:xfrm>
                <a:off x="-1424" y="2570"/>
                <a:ext cx="1" cy="5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2064" name="Line 70"/>
            <p:cNvSpPr>
              <a:spLocks noChangeShapeType="1"/>
            </p:cNvSpPr>
            <p:nvPr/>
          </p:nvSpPr>
          <p:spPr bwMode="auto">
            <a:xfrm>
              <a:off x="-1197" y="2745"/>
              <a:ext cx="10" cy="3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2065" name="Freeform 71"/>
            <p:cNvSpPr>
              <a:spLocks/>
            </p:cNvSpPr>
            <p:nvPr/>
          </p:nvSpPr>
          <p:spPr bwMode="auto">
            <a:xfrm>
              <a:off x="-314" y="2569"/>
              <a:ext cx="110" cy="47"/>
            </a:xfrm>
            <a:custGeom>
              <a:avLst/>
              <a:gdLst>
                <a:gd name="T0" fmla="*/ 0 w 220"/>
                <a:gd name="T1" fmla="*/ 1 h 94"/>
                <a:gd name="T2" fmla="*/ 17 w 220"/>
                <a:gd name="T3" fmla="*/ 24 h 94"/>
                <a:gd name="T4" fmla="*/ 55 w 220"/>
                <a:gd name="T5" fmla="*/ 23 h 94"/>
                <a:gd name="T6" fmla="*/ 55 w 220"/>
                <a:gd name="T7" fmla="*/ 0 h 94"/>
                <a:gd name="T8" fmla="*/ 0 w 220"/>
                <a:gd name="T9" fmla="*/ 1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94"/>
                <a:gd name="T17" fmla="*/ 220 w 22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94">
                  <a:moveTo>
                    <a:pt x="0" y="1"/>
                  </a:moveTo>
                  <a:lnTo>
                    <a:pt x="65" y="94"/>
                  </a:lnTo>
                  <a:lnTo>
                    <a:pt x="220" y="91"/>
                  </a:lnTo>
                  <a:lnTo>
                    <a:pt x="22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C0C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grpSp>
          <p:nvGrpSpPr>
            <p:cNvPr id="2066" name="Group 72"/>
            <p:cNvGrpSpPr>
              <a:grpSpLocks/>
            </p:cNvGrpSpPr>
            <p:nvPr/>
          </p:nvGrpSpPr>
          <p:grpSpPr bwMode="auto">
            <a:xfrm>
              <a:off x="-1412" y="2579"/>
              <a:ext cx="1408" cy="204"/>
              <a:chOff x="-1412" y="2579"/>
              <a:chExt cx="1408" cy="204"/>
            </a:xfrm>
          </p:grpSpPr>
          <p:sp>
            <p:nvSpPr>
              <p:cNvPr id="2070" name="Freeform 73"/>
              <p:cNvSpPr>
                <a:spLocks/>
              </p:cNvSpPr>
              <p:nvPr/>
            </p:nvSpPr>
            <p:spPr bwMode="auto">
              <a:xfrm>
                <a:off x="-1412" y="2581"/>
                <a:ext cx="1330" cy="202"/>
              </a:xfrm>
              <a:custGeom>
                <a:avLst/>
                <a:gdLst>
                  <a:gd name="T0" fmla="*/ 89 w 2662"/>
                  <a:gd name="T1" fmla="*/ 9 h 403"/>
                  <a:gd name="T2" fmla="*/ 44 w 2662"/>
                  <a:gd name="T3" fmla="*/ 10 h 403"/>
                  <a:gd name="T4" fmla="*/ 28 w 2662"/>
                  <a:gd name="T5" fmla="*/ 12 h 403"/>
                  <a:gd name="T6" fmla="*/ 17 w 2662"/>
                  <a:gd name="T7" fmla="*/ 14 h 403"/>
                  <a:gd name="T8" fmla="*/ 10 w 2662"/>
                  <a:gd name="T9" fmla="*/ 16 h 403"/>
                  <a:gd name="T10" fmla="*/ 6 w 2662"/>
                  <a:gd name="T11" fmla="*/ 19 h 403"/>
                  <a:gd name="T12" fmla="*/ 2 w 2662"/>
                  <a:gd name="T13" fmla="*/ 23 h 403"/>
                  <a:gd name="T14" fmla="*/ 0 w 2662"/>
                  <a:gd name="T15" fmla="*/ 29 h 403"/>
                  <a:gd name="T16" fmla="*/ 0 w 2662"/>
                  <a:gd name="T17" fmla="*/ 37 h 403"/>
                  <a:gd name="T18" fmla="*/ 0 w 2662"/>
                  <a:gd name="T19" fmla="*/ 61 h 403"/>
                  <a:gd name="T20" fmla="*/ 0 w 2662"/>
                  <a:gd name="T21" fmla="*/ 68 h 403"/>
                  <a:gd name="T22" fmla="*/ 2 w 2662"/>
                  <a:gd name="T23" fmla="*/ 73 h 403"/>
                  <a:gd name="T24" fmla="*/ 7 w 2662"/>
                  <a:gd name="T25" fmla="*/ 75 h 403"/>
                  <a:gd name="T26" fmla="*/ 15 w 2662"/>
                  <a:gd name="T27" fmla="*/ 77 h 403"/>
                  <a:gd name="T28" fmla="*/ 23 w 2662"/>
                  <a:gd name="T29" fmla="*/ 77 h 403"/>
                  <a:gd name="T30" fmla="*/ 47 w 2662"/>
                  <a:gd name="T31" fmla="*/ 78 h 403"/>
                  <a:gd name="T32" fmla="*/ 81 w 2662"/>
                  <a:gd name="T33" fmla="*/ 80 h 403"/>
                  <a:gd name="T34" fmla="*/ 119 w 2662"/>
                  <a:gd name="T35" fmla="*/ 83 h 403"/>
                  <a:gd name="T36" fmla="*/ 167 w 2662"/>
                  <a:gd name="T37" fmla="*/ 86 h 403"/>
                  <a:gd name="T38" fmla="*/ 204 w 2662"/>
                  <a:gd name="T39" fmla="*/ 88 h 403"/>
                  <a:gd name="T40" fmla="*/ 233 w 2662"/>
                  <a:gd name="T41" fmla="*/ 88 h 403"/>
                  <a:gd name="T42" fmla="*/ 261 w 2662"/>
                  <a:gd name="T43" fmla="*/ 91 h 403"/>
                  <a:gd name="T44" fmla="*/ 296 w 2662"/>
                  <a:gd name="T45" fmla="*/ 96 h 403"/>
                  <a:gd name="T46" fmla="*/ 315 w 2662"/>
                  <a:gd name="T47" fmla="*/ 100 h 403"/>
                  <a:gd name="T48" fmla="*/ 330 w 2662"/>
                  <a:gd name="T49" fmla="*/ 101 h 403"/>
                  <a:gd name="T50" fmla="*/ 340 w 2662"/>
                  <a:gd name="T51" fmla="*/ 94 h 403"/>
                  <a:gd name="T52" fmla="*/ 363 w 2662"/>
                  <a:gd name="T53" fmla="*/ 85 h 403"/>
                  <a:gd name="T54" fmla="*/ 353 w 2662"/>
                  <a:gd name="T55" fmla="*/ 88 h 403"/>
                  <a:gd name="T56" fmla="*/ 377 w 2662"/>
                  <a:gd name="T57" fmla="*/ 84 h 403"/>
                  <a:gd name="T58" fmla="*/ 403 w 2662"/>
                  <a:gd name="T59" fmla="*/ 79 h 403"/>
                  <a:gd name="T60" fmla="*/ 452 w 2662"/>
                  <a:gd name="T61" fmla="*/ 74 h 403"/>
                  <a:gd name="T62" fmla="*/ 490 w 2662"/>
                  <a:gd name="T63" fmla="*/ 71 h 403"/>
                  <a:gd name="T64" fmla="*/ 529 w 2662"/>
                  <a:gd name="T65" fmla="*/ 67 h 403"/>
                  <a:gd name="T66" fmla="*/ 557 w 2662"/>
                  <a:gd name="T67" fmla="*/ 64 h 403"/>
                  <a:gd name="T68" fmla="*/ 582 w 2662"/>
                  <a:gd name="T69" fmla="*/ 60 h 403"/>
                  <a:gd name="T70" fmla="*/ 610 w 2662"/>
                  <a:gd name="T71" fmla="*/ 54 h 403"/>
                  <a:gd name="T72" fmla="*/ 634 w 2662"/>
                  <a:gd name="T73" fmla="*/ 44 h 403"/>
                  <a:gd name="T74" fmla="*/ 648 w 2662"/>
                  <a:gd name="T75" fmla="*/ 36 h 403"/>
                  <a:gd name="T76" fmla="*/ 665 w 2662"/>
                  <a:gd name="T77" fmla="*/ 20 h 403"/>
                  <a:gd name="T78" fmla="*/ 636 w 2662"/>
                  <a:gd name="T79" fmla="*/ 20 h 403"/>
                  <a:gd name="T80" fmla="*/ 603 w 2662"/>
                  <a:gd name="T81" fmla="*/ 17 h 403"/>
                  <a:gd name="T82" fmla="*/ 563 w 2662"/>
                  <a:gd name="T83" fmla="*/ 15 h 403"/>
                  <a:gd name="T84" fmla="*/ 558 w 2662"/>
                  <a:gd name="T85" fmla="*/ 4 h 403"/>
                  <a:gd name="T86" fmla="*/ 536 w 2662"/>
                  <a:gd name="T87" fmla="*/ 4 h 403"/>
                  <a:gd name="T88" fmla="*/ 471 w 2662"/>
                  <a:gd name="T89" fmla="*/ 3 h 403"/>
                  <a:gd name="T90" fmla="*/ 403 w 2662"/>
                  <a:gd name="T91" fmla="*/ 1 h 403"/>
                  <a:gd name="T92" fmla="*/ 291 w 2662"/>
                  <a:gd name="T93" fmla="*/ 0 h 403"/>
                  <a:gd name="T94" fmla="*/ 190 w 2662"/>
                  <a:gd name="T95" fmla="*/ 4 h 403"/>
                  <a:gd name="T96" fmla="*/ 134 w 2662"/>
                  <a:gd name="T97" fmla="*/ 7 h 403"/>
                  <a:gd name="T98" fmla="*/ 89 w 2662"/>
                  <a:gd name="T99" fmla="*/ 9 h 4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662"/>
                  <a:gd name="T151" fmla="*/ 0 h 403"/>
                  <a:gd name="T152" fmla="*/ 2662 w 2662"/>
                  <a:gd name="T153" fmla="*/ 403 h 40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662" h="403">
                    <a:moveTo>
                      <a:pt x="357" y="34"/>
                    </a:moveTo>
                    <a:lnTo>
                      <a:pt x="177" y="39"/>
                    </a:lnTo>
                    <a:lnTo>
                      <a:pt x="115" y="46"/>
                    </a:lnTo>
                    <a:lnTo>
                      <a:pt x="69" y="54"/>
                    </a:lnTo>
                    <a:lnTo>
                      <a:pt x="41" y="62"/>
                    </a:lnTo>
                    <a:lnTo>
                      <a:pt x="24" y="76"/>
                    </a:lnTo>
                    <a:lnTo>
                      <a:pt x="11" y="92"/>
                    </a:lnTo>
                    <a:lnTo>
                      <a:pt x="3" y="116"/>
                    </a:lnTo>
                    <a:lnTo>
                      <a:pt x="0" y="147"/>
                    </a:lnTo>
                    <a:lnTo>
                      <a:pt x="0" y="244"/>
                    </a:lnTo>
                    <a:lnTo>
                      <a:pt x="3" y="270"/>
                    </a:lnTo>
                    <a:lnTo>
                      <a:pt x="11" y="289"/>
                    </a:lnTo>
                    <a:lnTo>
                      <a:pt x="30" y="300"/>
                    </a:lnTo>
                    <a:lnTo>
                      <a:pt x="62" y="306"/>
                    </a:lnTo>
                    <a:lnTo>
                      <a:pt x="93" y="308"/>
                    </a:lnTo>
                    <a:lnTo>
                      <a:pt x="189" y="312"/>
                    </a:lnTo>
                    <a:lnTo>
                      <a:pt x="326" y="319"/>
                    </a:lnTo>
                    <a:lnTo>
                      <a:pt x="476" y="330"/>
                    </a:lnTo>
                    <a:lnTo>
                      <a:pt x="668" y="342"/>
                    </a:lnTo>
                    <a:lnTo>
                      <a:pt x="819" y="349"/>
                    </a:lnTo>
                    <a:lnTo>
                      <a:pt x="934" y="352"/>
                    </a:lnTo>
                    <a:lnTo>
                      <a:pt x="1044" y="364"/>
                    </a:lnTo>
                    <a:lnTo>
                      <a:pt x="1184" y="383"/>
                    </a:lnTo>
                    <a:lnTo>
                      <a:pt x="1260" y="400"/>
                    </a:lnTo>
                    <a:lnTo>
                      <a:pt x="1323" y="403"/>
                    </a:lnTo>
                    <a:lnTo>
                      <a:pt x="1361" y="375"/>
                    </a:lnTo>
                    <a:lnTo>
                      <a:pt x="1453" y="338"/>
                    </a:lnTo>
                    <a:lnTo>
                      <a:pt x="1413" y="352"/>
                    </a:lnTo>
                    <a:lnTo>
                      <a:pt x="1510" y="333"/>
                    </a:lnTo>
                    <a:lnTo>
                      <a:pt x="1615" y="316"/>
                    </a:lnTo>
                    <a:lnTo>
                      <a:pt x="1812" y="293"/>
                    </a:lnTo>
                    <a:lnTo>
                      <a:pt x="1964" y="282"/>
                    </a:lnTo>
                    <a:lnTo>
                      <a:pt x="2119" y="267"/>
                    </a:lnTo>
                    <a:lnTo>
                      <a:pt x="2231" y="255"/>
                    </a:lnTo>
                    <a:lnTo>
                      <a:pt x="2330" y="239"/>
                    </a:lnTo>
                    <a:lnTo>
                      <a:pt x="2442" y="213"/>
                    </a:lnTo>
                    <a:lnTo>
                      <a:pt x="2540" y="176"/>
                    </a:lnTo>
                    <a:lnTo>
                      <a:pt x="2594" y="143"/>
                    </a:lnTo>
                    <a:lnTo>
                      <a:pt x="2662" y="80"/>
                    </a:lnTo>
                    <a:lnTo>
                      <a:pt x="2548" y="80"/>
                    </a:lnTo>
                    <a:lnTo>
                      <a:pt x="2415" y="68"/>
                    </a:lnTo>
                    <a:lnTo>
                      <a:pt x="2255" y="58"/>
                    </a:lnTo>
                    <a:lnTo>
                      <a:pt x="2236" y="15"/>
                    </a:lnTo>
                    <a:lnTo>
                      <a:pt x="2148" y="15"/>
                    </a:lnTo>
                    <a:lnTo>
                      <a:pt x="1886" y="9"/>
                    </a:lnTo>
                    <a:lnTo>
                      <a:pt x="1615" y="2"/>
                    </a:lnTo>
                    <a:lnTo>
                      <a:pt x="1166" y="0"/>
                    </a:lnTo>
                    <a:lnTo>
                      <a:pt x="761" y="13"/>
                    </a:lnTo>
                    <a:lnTo>
                      <a:pt x="539" y="26"/>
                    </a:lnTo>
                    <a:lnTo>
                      <a:pt x="357" y="34"/>
                    </a:lnTo>
                    <a:close/>
                  </a:path>
                </a:pathLst>
              </a:custGeom>
              <a:solidFill>
                <a:srgbClr val="C0C0C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grpSp>
            <p:nvGrpSpPr>
              <p:cNvPr id="2071" name="Group 74"/>
              <p:cNvGrpSpPr>
                <a:grpSpLocks/>
              </p:cNvGrpSpPr>
              <p:nvPr/>
            </p:nvGrpSpPr>
            <p:grpSpPr bwMode="auto">
              <a:xfrm>
                <a:off x="-1221" y="2634"/>
                <a:ext cx="44" cy="55"/>
                <a:chOff x="-1221" y="2634"/>
                <a:chExt cx="44" cy="55"/>
              </a:xfrm>
            </p:grpSpPr>
            <p:sp>
              <p:nvSpPr>
                <p:cNvPr id="2081" name="Rectangle 75"/>
                <p:cNvSpPr>
                  <a:spLocks noChangeArrowheads="1"/>
                </p:cNvSpPr>
                <p:nvPr/>
              </p:nvSpPr>
              <p:spPr bwMode="auto">
                <a:xfrm>
                  <a:off x="-1219" y="2634"/>
                  <a:ext cx="40" cy="55"/>
                </a:xfrm>
                <a:prstGeom prst="rect">
                  <a:avLst/>
                </a:prstGeom>
                <a:solidFill>
                  <a:srgbClr val="808080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082" name="Freeform 76"/>
                <p:cNvSpPr>
                  <a:spLocks/>
                </p:cNvSpPr>
                <p:nvPr/>
              </p:nvSpPr>
              <p:spPr bwMode="auto">
                <a:xfrm>
                  <a:off x="-1221" y="2654"/>
                  <a:ext cx="44" cy="13"/>
                </a:xfrm>
                <a:custGeom>
                  <a:avLst/>
                  <a:gdLst>
                    <a:gd name="T0" fmla="*/ 0 w 89"/>
                    <a:gd name="T1" fmla="*/ 0 h 26"/>
                    <a:gd name="T2" fmla="*/ 22 w 89"/>
                    <a:gd name="T3" fmla="*/ 0 h 26"/>
                    <a:gd name="T4" fmla="*/ 22 w 89"/>
                    <a:gd name="T5" fmla="*/ 7 h 26"/>
                    <a:gd name="T6" fmla="*/ 0 w 89"/>
                    <a:gd name="T7" fmla="*/ 7 h 26"/>
                    <a:gd name="T8" fmla="*/ 0 w 89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"/>
                    <a:gd name="T16" fmla="*/ 0 h 26"/>
                    <a:gd name="T17" fmla="*/ 89 w 89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" h="26">
                      <a:moveTo>
                        <a:pt x="3" y="0"/>
                      </a:moveTo>
                      <a:lnTo>
                        <a:pt x="89" y="0"/>
                      </a:lnTo>
                      <a:lnTo>
                        <a:pt x="89" y="26"/>
                      </a:lnTo>
                      <a:lnTo>
                        <a:pt x="0" y="2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grpSp>
            <p:nvGrpSpPr>
              <p:cNvPr id="2072" name="Group 77"/>
              <p:cNvGrpSpPr>
                <a:grpSpLocks/>
              </p:cNvGrpSpPr>
              <p:nvPr/>
            </p:nvGrpSpPr>
            <p:grpSpPr bwMode="auto">
              <a:xfrm>
                <a:off x="-892" y="2639"/>
                <a:ext cx="161" cy="114"/>
                <a:chOff x="-892" y="2639"/>
                <a:chExt cx="161" cy="114"/>
              </a:xfrm>
            </p:grpSpPr>
            <p:sp>
              <p:nvSpPr>
                <p:cNvPr id="2079" name="Freeform 78"/>
                <p:cNvSpPr>
                  <a:spLocks/>
                </p:cNvSpPr>
                <p:nvPr/>
              </p:nvSpPr>
              <p:spPr bwMode="auto">
                <a:xfrm>
                  <a:off x="-838" y="2639"/>
                  <a:ext cx="98" cy="54"/>
                </a:xfrm>
                <a:custGeom>
                  <a:avLst/>
                  <a:gdLst>
                    <a:gd name="T0" fmla="*/ 0 w 197"/>
                    <a:gd name="T1" fmla="*/ 0 h 108"/>
                    <a:gd name="T2" fmla="*/ 0 w 197"/>
                    <a:gd name="T3" fmla="*/ 27 h 108"/>
                    <a:gd name="T4" fmla="*/ 49 w 197"/>
                    <a:gd name="T5" fmla="*/ 27 h 108"/>
                    <a:gd name="T6" fmla="*/ 23 w 197"/>
                    <a:gd name="T7" fmla="*/ 2 h 108"/>
                    <a:gd name="T8" fmla="*/ 0 w 197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7"/>
                    <a:gd name="T16" fmla="*/ 0 h 108"/>
                    <a:gd name="T17" fmla="*/ 197 w 197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7" h="108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197" y="108"/>
                      </a:lnTo>
                      <a:lnTo>
                        <a:pt x="94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080" name="Freeform 79"/>
                <p:cNvSpPr>
                  <a:spLocks/>
                </p:cNvSpPr>
                <p:nvPr/>
              </p:nvSpPr>
              <p:spPr bwMode="auto">
                <a:xfrm>
                  <a:off x="-892" y="2693"/>
                  <a:ext cx="161" cy="60"/>
                </a:xfrm>
                <a:custGeom>
                  <a:avLst/>
                  <a:gdLst>
                    <a:gd name="T0" fmla="*/ 27 w 324"/>
                    <a:gd name="T1" fmla="*/ 0 h 118"/>
                    <a:gd name="T2" fmla="*/ 77 w 324"/>
                    <a:gd name="T3" fmla="*/ 0 h 118"/>
                    <a:gd name="T4" fmla="*/ 80 w 324"/>
                    <a:gd name="T5" fmla="*/ 31 h 118"/>
                    <a:gd name="T6" fmla="*/ 16 w 324"/>
                    <a:gd name="T7" fmla="*/ 31 h 118"/>
                    <a:gd name="T8" fmla="*/ 0 w 324"/>
                    <a:gd name="T9" fmla="*/ 18 h 118"/>
                    <a:gd name="T10" fmla="*/ 27 w 324"/>
                    <a:gd name="T11" fmla="*/ 0 h 1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4"/>
                    <a:gd name="T19" fmla="*/ 0 h 118"/>
                    <a:gd name="T20" fmla="*/ 324 w 324"/>
                    <a:gd name="T21" fmla="*/ 118 h 1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4" h="118">
                      <a:moveTo>
                        <a:pt x="108" y="0"/>
                      </a:moveTo>
                      <a:lnTo>
                        <a:pt x="312" y="0"/>
                      </a:lnTo>
                      <a:lnTo>
                        <a:pt x="324" y="118"/>
                      </a:lnTo>
                      <a:lnTo>
                        <a:pt x="64" y="118"/>
                      </a:lnTo>
                      <a:lnTo>
                        <a:pt x="0" y="69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sp>
            <p:nvSpPr>
              <p:cNvPr id="2073" name="Line 80"/>
              <p:cNvSpPr>
                <a:spLocks noChangeShapeType="1"/>
              </p:cNvSpPr>
              <p:nvPr/>
            </p:nvSpPr>
            <p:spPr bwMode="auto">
              <a:xfrm>
                <a:off x="-1384" y="2614"/>
                <a:ext cx="1" cy="12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74" name="Freeform 81"/>
              <p:cNvSpPr>
                <a:spLocks/>
              </p:cNvSpPr>
              <p:nvPr/>
            </p:nvSpPr>
            <p:spPr bwMode="auto">
              <a:xfrm>
                <a:off x="-438" y="2617"/>
                <a:ext cx="434" cy="22"/>
              </a:xfrm>
              <a:custGeom>
                <a:avLst/>
                <a:gdLst>
                  <a:gd name="T0" fmla="*/ 10 w 867"/>
                  <a:gd name="T1" fmla="*/ 0 h 44"/>
                  <a:gd name="T2" fmla="*/ 217 w 867"/>
                  <a:gd name="T3" fmla="*/ 1 h 44"/>
                  <a:gd name="T4" fmla="*/ 217 w 867"/>
                  <a:gd name="T5" fmla="*/ 11 h 44"/>
                  <a:gd name="T6" fmla="*/ 9 w 867"/>
                  <a:gd name="T7" fmla="*/ 11 h 44"/>
                  <a:gd name="T8" fmla="*/ 4 w 867"/>
                  <a:gd name="T9" fmla="*/ 10 h 44"/>
                  <a:gd name="T10" fmla="*/ 0 w 867"/>
                  <a:gd name="T11" fmla="*/ 7 h 44"/>
                  <a:gd name="T12" fmla="*/ 2 w 867"/>
                  <a:gd name="T13" fmla="*/ 1 h 44"/>
                  <a:gd name="T14" fmla="*/ 10 w 867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67"/>
                  <a:gd name="T25" fmla="*/ 0 h 44"/>
                  <a:gd name="T26" fmla="*/ 867 w 867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67" h="44">
                    <a:moveTo>
                      <a:pt x="38" y="0"/>
                    </a:moveTo>
                    <a:lnTo>
                      <a:pt x="867" y="1"/>
                    </a:lnTo>
                    <a:lnTo>
                      <a:pt x="866" y="42"/>
                    </a:lnTo>
                    <a:lnTo>
                      <a:pt x="34" y="44"/>
                    </a:lnTo>
                    <a:lnTo>
                      <a:pt x="13" y="38"/>
                    </a:lnTo>
                    <a:lnTo>
                      <a:pt x="0" y="25"/>
                    </a:lnTo>
                    <a:lnTo>
                      <a:pt x="8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grpSp>
            <p:nvGrpSpPr>
              <p:cNvPr id="2075" name="Group 82"/>
              <p:cNvGrpSpPr>
                <a:grpSpLocks/>
              </p:cNvGrpSpPr>
              <p:nvPr/>
            </p:nvGrpSpPr>
            <p:grpSpPr bwMode="auto">
              <a:xfrm>
                <a:off x="-1110" y="2628"/>
                <a:ext cx="181" cy="35"/>
                <a:chOff x="-1110" y="2628"/>
                <a:chExt cx="181" cy="35"/>
              </a:xfrm>
            </p:grpSpPr>
            <p:sp>
              <p:nvSpPr>
                <p:cNvPr id="2077" name="Freeform 83"/>
                <p:cNvSpPr>
                  <a:spLocks/>
                </p:cNvSpPr>
                <p:nvPr/>
              </p:nvSpPr>
              <p:spPr bwMode="auto">
                <a:xfrm>
                  <a:off x="-1110" y="2628"/>
                  <a:ext cx="181" cy="33"/>
                </a:xfrm>
                <a:custGeom>
                  <a:avLst/>
                  <a:gdLst>
                    <a:gd name="T0" fmla="*/ 42 w 364"/>
                    <a:gd name="T1" fmla="*/ 0 h 67"/>
                    <a:gd name="T2" fmla="*/ 20 w 364"/>
                    <a:gd name="T3" fmla="*/ 0 h 67"/>
                    <a:gd name="T4" fmla="*/ 9 w 364"/>
                    <a:gd name="T5" fmla="*/ 1 h 67"/>
                    <a:gd name="T6" fmla="*/ 2 w 364"/>
                    <a:gd name="T7" fmla="*/ 3 h 67"/>
                    <a:gd name="T8" fmla="*/ 0 w 364"/>
                    <a:gd name="T9" fmla="*/ 7 h 67"/>
                    <a:gd name="T10" fmla="*/ 1 w 364"/>
                    <a:gd name="T11" fmla="*/ 12 h 67"/>
                    <a:gd name="T12" fmla="*/ 6 w 364"/>
                    <a:gd name="T13" fmla="*/ 14 h 67"/>
                    <a:gd name="T14" fmla="*/ 10 w 364"/>
                    <a:gd name="T15" fmla="*/ 15 h 67"/>
                    <a:gd name="T16" fmla="*/ 20 w 364"/>
                    <a:gd name="T17" fmla="*/ 16 h 67"/>
                    <a:gd name="T18" fmla="*/ 33 w 364"/>
                    <a:gd name="T19" fmla="*/ 16 h 67"/>
                    <a:gd name="T20" fmla="*/ 47 w 364"/>
                    <a:gd name="T21" fmla="*/ 15 h 67"/>
                    <a:gd name="T22" fmla="*/ 74 w 364"/>
                    <a:gd name="T23" fmla="*/ 13 h 67"/>
                    <a:gd name="T24" fmla="*/ 90 w 364"/>
                    <a:gd name="T25" fmla="*/ 11 h 67"/>
                    <a:gd name="T26" fmla="*/ 90 w 364"/>
                    <a:gd name="T27" fmla="*/ 6 h 67"/>
                    <a:gd name="T28" fmla="*/ 71 w 364"/>
                    <a:gd name="T29" fmla="*/ 3 h 67"/>
                    <a:gd name="T30" fmla="*/ 55 w 364"/>
                    <a:gd name="T31" fmla="*/ 1 h 67"/>
                    <a:gd name="T32" fmla="*/ 42 w 364"/>
                    <a:gd name="T33" fmla="*/ 0 h 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4"/>
                    <a:gd name="T52" fmla="*/ 0 h 67"/>
                    <a:gd name="T53" fmla="*/ 364 w 364"/>
                    <a:gd name="T54" fmla="*/ 67 h 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4" h="67">
                      <a:moveTo>
                        <a:pt x="171" y="0"/>
                      </a:moveTo>
                      <a:lnTo>
                        <a:pt x="81" y="0"/>
                      </a:lnTo>
                      <a:lnTo>
                        <a:pt x="39" y="5"/>
                      </a:lnTo>
                      <a:lnTo>
                        <a:pt x="11" y="14"/>
                      </a:lnTo>
                      <a:lnTo>
                        <a:pt x="0" y="31"/>
                      </a:lnTo>
                      <a:lnTo>
                        <a:pt x="7" y="51"/>
                      </a:lnTo>
                      <a:lnTo>
                        <a:pt x="24" y="56"/>
                      </a:lnTo>
                      <a:lnTo>
                        <a:pt x="43" y="61"/>
                      </a:lnTo>
                      <a:lnTo>
                        <a:pt x="81" y="67"/>
                      </a:lnTo>
                      <a:lnTo>
                        <a:pt x="133" y="67"/>
                      </a:lnTo>
                      <a:lnTo>
                        <a:pt x="190" y="63"/>
                      </a:lnTo>
                      <a:lnTo>
                        <a:pt x="298" y="52"/>
                      </a:lnTo>
                      <a:lnTo>
                        <a:pt x="364" y="44"/>
                      </a:lnTo>
                      <a:lnTo>
                        <a:pt x="364" y="24"/>
                      </a:lnTo>
                      <a:lnTo>
                        <a:pt x="287" y="14"/>
                      </a:lnTo>
                      <a:lnTo>
                        <a:pt x="224" y="7"/>
                      </a:ln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078" name="Line 84"/>
                <p:cNvSpPr>
                  <a:spLocks noChangeShapeType="1"/>
                </p:cNvSpPr>
                <p:nvPr/>
              </p:nvSpPr>
              <p:spPr bwMode="auto">
                <a:xfrm>
                  <a:off x="-1091" y="2630"/>
                  <a:ext cx="1" cy="3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sp>
            <p:nvSpPr>
              <p:cNvPr id="2076" name="Freeform 85"/>
              <p:cNvSpPr>
                <a:spLocks/>
              </p:cNvSpPr>
              <p:nvPr/>
            </p:nvSpPr>
            <p:spPr bwMode="auto">
              <a:xfrm>
                <a:off x="-1261" y="2579"/>
                <a:ext cx="582" cy="64"/>
              </a:xfrm>
              <a:custGeom>
                <a:avLst/>
                <a:gdLst>
                  <a:gd name="T0" fmla="*/ 0 w 1164"/>
                  <a:gd name="T1" fmla="*/ 8 h 129"/>
                  <a:gd name="T2" fmla="*/ 21 w 1164"/>
                  <a:gd name="T3" fmla="*/ 4 h 129"/>
                  <a:gd name="T4" fmla="*/ 40 w 1164"/>
                  <a:gd name="T5" fmla="*/ 2 h 129"/>
                  <a:gd name="T6" fmla="*/ 77 w 1164"/>
                  <a:gd name="T7" fmla="*/ 0 h 129"/>
                  <a:gd name="T8" fmla="*/ 150 w 1164"/>
                  <a:gd name="T9" fmla="*/ 0 h 129"/>
                  <a:gd name="T10" fmla="*/ 182 w 1164"/>
                  <a:gd name="T11" fmla="*/ 3 h 129"/>
                  <a:gd name="T12" fmla="*/ 199 w 1164"/>
                  <a:gd name="T13" fmla="*/ 4 h 129"/>
                  <a:gd name="T14" fmla="*/ 218 w 1164"/>
                  <a:gd name="T15" fmla="*/ 7 h 129"/>
                  <a:gd name="T16" fmla="*/ 231 w 1164"/>
                  <a:gd name="T17" fmla="*/ 10 h 129"/>
                  <a:gd name="T18" fmla="*/ 249 w 1164"/>
                  <a:gd name="T19" fmla="*/ 14 h 129"/>
                  <a:gd name="T20" fmla="*/ 275 w 1164"/>
                  <a:gd name="T21" fmla="*/ 20 h 129"/>
                  <a:gd name="T22" fmla="*/ 291 w 1164"/>
                  <a:gd name="T23" fmla="*/ 27 h 129"/>
                  <a:gd name="T24" fmla="*/ 278 w 1164"/>
                  <a:gd name="T25" fmla="*/ 29 h 129"/>
                  <a:gd name="T26" fmla="*/ 264 w 1164"/>
                  <a:gd name="T27" fmla="*/ 30 h 129"/>
                  <a:gd name="T28" fmla="*/ 242 w 1164"/>
                  <a:gd name="T29" fmla="*/ 31 h 129"/>
                  <a:gd name="T30" fmla="*/ 223 w 1164"/>
                  <a:gd name="T31" fmla="*/ 32 h 129"/>
                  <a:gd name="T32" fmla="*/ 182 w 1164"/>
                  <a:gd name="T33" fmla="*/ 32 h 129"/>
                  <a:gd name="T34" fmla="*/ 134 w 1164"/>
                  <a:gd name="T35" fmla="*/ 30 h 129"/>
                  <a:gd name="T36" fmla="*/ 94 w 1164"/>
                  <a:gd name="T37" fmla="*/ 28 h 129"/>
                  <a:gd name="T38" fmla="*/ 66 w 1164"/>
                  <a:gd name="T39" fmla="*/ 25 h 129"/>
                  <a:gd name="T40" fmla="*/ 46 w 1164"/>
                  <a:gd name="T41" fmla="*/ 21 h 129"/>
                  <a:gd name="T42" fmla="*/ 24 w 1164"/>
                  <a:gd name="T43" fmla="*/ 17 h 129"/>
                  <a:gd name="T44" fmla="*/ 8 w 1164"/>
                  <a:gd name="T45" fmla="*/ 13 h 129"/>
                  <a:gd name="T46" fmla="*/ 0 w 1164"/>
                  <a:gd name="T47" fmla="*/ 8 h 12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64"/>
                  <a:gd name="T73" fmla="*/ 0 h 129"/>
                  <a:gd name="T74" fmla="*/ 1164 w 1164"/>
                  <a:gd name="T75" fmla="*/ 129 h 12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64" h="129">
                    <a:moveTo>
                      <a:pt x="0" y="32"/>
                    </a:moveTo>
                    <a:lnTo>
                      <a:pt x="81" y="19"/>
                    </a:lnTo>
                    <a:lnTo>
                      <a:pt x="157" y="10"/>
                    </a:lnTo>
                    <a:lnTo>
                      <a:pt x="305" y="0"/>
                    </a:lnTo>
                    <a:lnTo>
                      <a:pt x="597" y="0"/>
                    </a:lnTo>
                    <a:lnTo>
                      <a:pt x="726" y="12"/>
                    </a:lnTo>
                    <a:lnTo>
                      <a:pt x="795" y="19"/>
                    </a:lnTo>
                    <a:lnTo>
                      <a:pt x="869" y="30"/>
                    </a:lnTo>
                    <a:lnTo>
                      <a:pt x="921" y="42"/>
                    </a:lnTo>
                    <a:lnTo>
                      <a:pt x="994" y="59"/>
                    </a:lnTo>
                    <a:lnTo>
                      <a:pt x="1100" y="83"/>
                    </a:lnTo>
                    <a:lnTo>
                      <a:pt x="1164" y="109"/>
                    </a:lnTo>
                    <a:lnTo>
                      <a:pt x="1112" y="116"/>
                    </a:lnTo>
                    <a:lnTo>
                      <a:pt x="1055" y="122"/>
                    </a:lnTo>
                    <a:lnTo>
                      <a:pt x="966" y="126"/>
                    </a:lnTo>
                    <a:lnTo>
                      <a:pt x="890" y="129"/>
                    </a:lnTo>
                    <a:lnTo>
                      <a:pt x="726" y="129"/>
                    </a:lnTo>
                    <a:lnTo>
                      <a:pt x="535" y="122"/>
                    </a:lnTo>
                    <a:lnTo>
                      <a:pt x="373" y="112"/>
                    </a:lnTo>
                    <a:lnTo>
                      <a:pt x="263" y="101"/>
                    </a:lnTo>
                    <a:lnTo>
                      <a:pt x="181" y="86"/>
                    </a:lnTo>
                    <a:lnTo>
                      <a:pt x="96" y="71"/>
                    </a:lnTo>
                    <a:lnTo>
                      <a:pt x="32" y="5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C0C0C0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2067" name="Group 86"/>
            <p:cNvGrpSpPr>
              <a:grpSpLocks/>
            </p:cNvGrpSpPr>
            <p:nvPr/>
          </p:nvGrpSpPr>
          <p:grpSpPr bwMode="auto">
            <a:xfrm>
              <a:off x="-1675" y="2570"/>
              <a:ext cx="274" cy="188"/>
              <a:chOff x="-1675" y="2570"/>
              <a:chExt cx="274" cy="188"/>
            </a:xfrm>
          </p:grpSpPr>
          <p:sp>
            <p:nvSpPr>
              <p:cNvPr id="2068" name="Freeform 87"/>
              <p:cNvSpPr>
                <a:spLocks/>
              </p:cNvSpPr>
              <p:nvPr/>
            </p:nvSpPr>
            <p:spPr bwMode="auto">
              <a:xfrm>
                <a:off x="-1675" y="2570"/>
                <a:ext cx="274" cy="188"/>
              </a:xfrm>
              <a:custGeom>
                <a:avLst/>
                <a:gdLst>
                  <a:gd name="T0" fmla="*/ 137 w 548"/>
                  <a:gd name="T1" fmla="*/ 0 h 376"/>
                  <a:gd name="T2" fmla="*/ 103 w 548"/>
                  <a:gd name="T3" fmla="*/ 82 h 376"/>
                  <a:gd name="T4" fmla="*/ 0 w 548"/>
                  <a:gd name="T5" fmla="*/ 82 h 376"/>
                  <a:gd name="T6" fmla="*/ 0 w 548"/>
                  <a:gd name="T7" fmla="*/ 94 h 3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8"/>
                  <a:gd name="T13" fmla="*/ 0 h 376"/>
                  <a:gd name="T14" fmla="*/ 548 w 548"/>
                  <a:gd name="T15" fmla="*/ 376 h 3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8" h="376">
                    <a:moveTo>
                      <a:pt x="548" y="0"/>
                    </a:moveTo>
                    <a:lnTo>
                      <a:pt x="409" y="325"/>
                    </a:lnTo>
                    <a:lnTo>
                      <a:pt x="0" y="325"/>
                    </a:lnTo>
                    <a:lnTo>
                      <a:pt x="0" y="37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69" name="Line 88"/>
              <p:cNvSpPr>
                <a:spLocks noChangeShapeType="1"/>
              </p:cNvSpPr>
              <p:nvPr/>
            </p:nvSpPr>
            <p:spPr bwMode="auto">
              <a:xfrm>
                <a:off x="-1640" y="2627"/>
                <a:ext cx="1" cy="10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9359059"/>
      </p:ext>
    </p:extLst>
  </p:cSld>
  <p:clrMapOvr>
    <a:masterClrMapping/>
  </p:clrMapOvr>
  <p:transition>
    <p:wipe dir="u"/>
    <p:sndAc>
      <p:stSnd>
        <p:snd r:embed="rId3" name="INDIANA JONES WINDOWS STA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AMES BOND WINDOWS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T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utoUpdateAnimBg="0"/>
      <p:bldP spid="6656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581400"/>
            <a:ext cx="815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8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  <a:cs typeface="Times New Roman" pitchFamily="18" charset="0"/>
              </a:rPr>
              <a:t>INTRODUÇÃO </a:t>
            </a:r>
            <a:br>
              <a:rPr lang="pt-BR" sz="8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  <a:cs typeface="Times New Roman" pitchFamily="18" charset="0"/>
              </a:rPr>
            </a:br>
            <a:r>
              <a:rPr lang="pt-BR" sz="8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  <a:cs typeface="Times New Roman" pitchFamily="18" charset="0"/>
              </a:rPr>
              <a:t>À </a:t>
            </a:r>
            <a:br>
              <a:rPr lang="pt-BR" sz="8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  <a:cs typeface="Times New Roman" pitchFamily="18" charset="0"/>
              </a:rPr>
            </a:br>
            <a:r>
              <a:rPr lang="pt-BR" sz="8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  <a:cs typeface="Times New Roman" pitchFamily="18" charset="0"/>
              </a:rPr>
              <a:t>FÍSICA</a:t>
            </a:r>
            <a:r>
              <a:rPr lang="pt-BR" sz="8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Times New Roman" pitchFamily="18" charset="0"/>
              </a:rPr>
              <a:t/>
            </a:r>
            <a:br>
              <a:rPr lang="pt-BR" sz="8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Times New Roman" pitchFamily="18" charset="0"/>
              </a:rPr>
            </a:br>
            <a:endParaRPr lang="pt-BR" sz="80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62849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6" y="1484784"/>
            <a:ext cx="8701895" cy="262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86134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6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DEFINIÇÃO</a:t>
            </a:r>
            <a:endParaRPr lang="pt-BR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133600"/>
            <a:ext cx="9144000" cy="1752600"/>
          </a:xfrm>
        </p:spPr>
        <p:txBody>
          <a:bodyPr/>
          <a:lstStyle/>
          <a:p>
            <a:pPr eaLnBrk="1" hangingPunct="1"/>
            <a:r>
              <a:rPr lang="pt-BR" b="1" smtClean="0">
                <a:solidFill>
                  <a:srgbClr val="000066"/>
                </a:solidFill>
                <a:latin typeface="Arial" charset="0"/>
                <a:cs typeface="Arial" charset="0"/>
              </a:rPr>
              <a:t>A FÍSICA é a ciência das coisas naturais, cujo objetivo é a formação de leis que regem os fenômenos da natureza, estudando as propriedades da matéria e da energia.</a:t>
            </a:r>
            <a:endParaRPr lang="pt-BR" b="1" smtClean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pt-BR" b="1" smtClean="0">
                <a:solidFill>
                  <a:srgbClr val="000066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Cientificamente, a palavra fenômeno significa acontecimento ou transformação, não possuindo o sentido de fato extraordinário ou algo incomum.</a:t>
            </a:r>
          </a:p>
          <a:p>
            <a:pPr eaLnBrk="1" hangingPunct="1"/>
            <a:endParaRPr lang="pt-BR" b="1" smtClean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4630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9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2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0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02" y="332656"/>
            <a:ext cx="851733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7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0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3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885698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6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3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5" y="332656"/>
            <a:ext cx="857169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FENÔMENOS</a:t>
            </a:r>
            <a:r>
              <a:rPr lang="pt-BR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7848600" cy="1752600"/>
          </a:xfrm>
          <a:noFill/>
        </p:spPr>
        <p:txBody>
          <a:bodyPr/>
          <a:lstStyle/>
          <a:p>
            <a:pPr eaLnBrk="1" hangingPunct="1"/>
            <a:r>
              <a:rPr lang="pt-BR" b="1" smtClean="0">
                <a:solidFill>
                  <a:srgbClr val="000066"/>
                </a:solidFill>
                <a:latin typeface="Arial" charset="0"/>
                <a:cs typeface="Arial" charset="0"/>
              </a:rPr>
              <a:t>a) Fenômeno Físico: não altera a natureza dos corpos. Como exemplo temos o corte de uma folha de papel.</a:t>
            </a:r>
            <a:endParaRPr lang="pt-BR" b="1" smtClean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pt-BR" b="1" smtClean="0">
                <a:solidFill>
                  <a:srgbClr val="000066"/>
                </a:solidFill>
                <a:latin typeface="Arial" charset="0"/>
                <a:cs typeface="Arial" charset="0"/>
              </a:rPr>
              <a:t>b) Fenômeno Químico: altera a natureza dos corpos. Exemplo: Uma folha de papel queimada, o papel deixa de ser papel, tornando-se cinzas.</a:t>
            </a:r>
            <a:endParaRPr lang="pt-BR" b="1" smtClean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pt-BR" b="1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5517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100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443136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DIVISÃO DA FÍSICA CLÁSSICA</a:t>
            </a:r>
            <a:endParaRPr lang="pt-BR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676400"/>
            <a:ext cx="8305800" cy="5181600"/>
          </a:xfrm>
        </p:spPr>
        <p:txBody>
          <a:bodyPr/>
          <a:lstStyle/>
          <a:p>
            <a:pPr algn="l" eaLnBrk="1" hangingPunct="1"/>
            <a:endParaRPr lang="pt-BR" b="1" dirty="0" smtClean="0">
              <a:solidFill>
                <a:srgbClr val="0000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9524"/>
            <a:ext cx="8496944" cy="52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22021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22433"/>
            <a:ext cx="7344815" cy="552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2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658"/>
            <a:ext cx="7632848" cy="631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5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90600"/>
            <a:ext cx="8305800" cy="5181600"/>
          </a:xfrm>
        </p:spPr>
        <p:txBody>
          <a:bodyPr/>
          <a:lstStyle/>
          <a:p>
            <a:pPr algn="l" eaLnBrk="1" hangingPunct="1"/>
            <a:r>
              <a:rPr lang="pt-BR" b="1" smtClean="0">
                <a:solidFill>
                  <a:srgbClr val="000066"/>
                </a:solidFill>
                <a:latin typeface="Arial" charset="0"/>
                <a:cs typeface="Arial" charset="0"/>
              </a:rPr>
              <a:t>d) Ondulatória: Estuda os fenômenos físicos envolvendo os diversos tipos de ondas. A Acústica faz parte desse estudo.</a:t>
            </a:r>
            <a:endParaRPr lang="pt-BR" b="1" smtClean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eaLnBrk="1" hangingPunct="1"/>
            <a:r>
              <a:rPr lang="pt-BR" b="1" smtClean="0">
                <a:solidFill>
                  <a:srgbClr val="000066"/>
                </a:solidFill>
                <a:latin typeface="Arial" charset="0"/>
                <a:cs typeface="Arial" charset="0"/>
              </a:rPr>
              <a:t>e) Eletricidade: Estuda os fenômenos elétricos, fundamentados nas propriedades das cargas elétricas.</a:t>
            </a:r>
            <a:endParaRPr lang="pt-BR" b="1" smtClean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eaLnBrk="1" hangingPunct="1"/>
            <a:endParaRPr lang="pt-BR" b="1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7959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0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92899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1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9650" cy="178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" y="1970560"/>
            <a:ext cx="9008419" cy="253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8359650" cy="222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5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4976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93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3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8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3" y="980728"/>
            <a:ext cx="885816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0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18" y="332656"/>
            <a:ext cx="862574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8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5256"/>
            <a:ext cx="8712968" cy="638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9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2825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74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8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712968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1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7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326"/>
            <a:ext cx="3387824" cy="621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997" y="404664"/>
            <a:ext cx="5200303" cy="236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0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6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36712"/>
            <a:ext cx="864096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3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4" y="476672"/>
            <a:ext cx="875683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1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5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2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784976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0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1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20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3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1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640960" cy="212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5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78497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06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09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232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6268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Tema13</Template>
  <TotalTime>243</TotalTime>
  <Words>176</Words>
  <Application>Microsoft Office PowerPoint</Application>
  <PresentationFormat>Apresentação na tela (4:3)</PresentationFormat>
  <Paragraphs>20</Paragraphs>
  <Slides>58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59" baseType="lpstr">
      <vt:lpstr>Tema13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INTRODUÇÃO  À  FÍSICA </vt:lpstr>
      <vt:lpstr>Apresentação do PowerPoint</vt:lpstr>
      <vt:lpstr>DEFINIÇÃO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FENÔMENOS </vt:lpstr>
      <vt:lpstr>DIVISÃO DA FÍSICA CLÁSSICA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19</cp:revision>
  <dcterms:created xsi:type="dcterms:W3CDTF">2019-01-26T18:26:08Z</dcterms:created>
  <dcterms:modified xsi:type="dcterms:W3CDTF">2019-01-27T12:48:57Z</dcterms:modified>
</cp:coreProperties>
</file>